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5">
  <p:sldMasterIdLst>
    <p:sldMasterId id="2147483677" r:id="rId1"/>
    <p:sldMasterId id="2147483689" r:id="rId2"/>
    <p:sldMasterId id="2147483701" r:id="rId3"/>
    <p:sldMasterId id="2147483717" r:id="rId4"/>
    <p:sldMasterId id="2147483729" r:id="rId5"/>
  </p:sldMasterIdLst>
  <p:notesMasterIdLst>
    <p:notesMasterId r:id="rId18"/>
  </p:notesMasterIdLst>
  <p:sldIdLst>
    <p:sldId id="281" r:id="rId6"/>
    <p:sldId id="376" r:id="rId7"/>
    <p:sldId id="609" r:id="rId8"/>
    <p:sldId id="602" r:id="rId9"/>
    <p:sldId id="606" r:id="rId10"/>
    <p:sldId id="607" r:id="rId11"/>
    <p:sldId id="610" r:id="rId12"/>
    <p:sldId id="611" r:id="rId13"/>
    <p:sldId id="612" r:id="rId14"/>
    <p:sldId id="613" r:id="rId15"/>
    <p:sldId id="614" r:id="rId16"/>
    <p:sldId id="615" r:id="rId17"/>
  </p:sldIdLst>
  <p:sldSz cx="12192000" cy="6858000"/>
  <p:notesSz cx="9926638" cy="6797675"/>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ministrator" initials="A" lastIdx="4" clrIdx="0">
    <p:extLst>
      <p:ext uri="{19B8F6BF-5375-455C-9EA6-DF929625EA0E}">
        <p15:presenceInfo xmlns:p15="http://schemas.microsoft.com/office/powerpoint/2012/main" userId="Administrato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1CBA2"/>
    <a:srgbClr val="CEA174"/>
    <a:srgbClr val="D4B193"/>
    <a:srgbClr val="664331"/>
    <a:srgbClr val="CFC6B9"/>
    <a:srgbClr val="D1CDAF"/>
    <a:srgbClr val="C7C795"/>
    <a:srgbClr val="AFB074"/>
    <a:srgbClr val="F7F0DE"/>
    <a:srgbClr val="947D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淺色樣式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ED083AE6-46FA-4A59-8FB0-9F97EB10719F}" styleName="淺色樣式 3 - 輔色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BDBED569-4797-4DF1-A0F4-6AAB3CD982D8}" styleName="淺色樣式 3 - 輔色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E8B1032C-EA38-4F05-BA0D-38AFFFC7BED3}" styleName="淺色樣式 3 - 輔色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8799B23B-EC83-4686-B30A-512413B5E67A}" styleName="淺色樣式 3 - 輔色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940675A-B579-460E-94D1-54222C63F5DA}" styleName="無樣式、表格格線">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301B821-A1FF-4177-AEE7-76D212191A09}" styleName="中等深淺樣式 1 - 輔色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22838BEF-8BB2-4498-84A7-C5851F593DF1}" styleName="中等深淺樣式 4 - 輔色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中等深淺樣式 2 - 輔色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463" autoAdjust="0"/>
    <p:restoredTop sz="94660"/>
  </p:normalViewPr>
  <p:slideViewPr>
    <p:cSldViewPr snapToGrid="0">
      <p:cViewPr varScale="1">
        <p:scale>
          <a:sx n="104" d="100"/>
          <a:sy n="104" d="100"/>
        </p:scale>
        <p:origin x="1110" y="108"/>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commentAuthors" Target="commentAuthors.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1" y="1"/>
            <a:ext cx="4302625" cy="340265"/>
          </a:xfrm>
          <a:prstGeom prst="rect">
            <a:avLst/>
          </a:prstGeom>
        </p:spPr>
        <p:txBody>
          <a:bodyPr vert="horz" lIns="91423" tIns="45711" rIns="91423" bIns="45711" rtlCol="0"/>
          <a:lstStyle>
            <a:lvl1pPr algn="l">
              <a:defRPr sz="1200"/>
            </a:lvl1pPr>
          </a:lstStyle>
          <a:p>
            <a:endParaRPr lang="zh-TW" altLang="en-US"/>
          </a:p>
        </p:txBody>
      </p:sp>
      <p:sp>
        <p:nvSpPr>
          <p:cNvPr id="3" name="日期版面配置區 2"/>
          <p:cNvSpPr>
            <a:spLocks noGrp="1"/>
          </p:cNvSpPr>
          <p:nvPr>
            <p:ph type="dt" idx="1"/>
          </p:nvPr>
        </p:nvSpPr>
        <p:spPr>
          <a:xfrm>
            <a:off x="5621696" y="1"/>
            <a:ext cx="4302625" cy="340265"/>
          </a:xfrm>
          <a:prstGeom prst="rect">
            <a:avLst/>
          </a:prstGeom>
        </p:spPr>
        <p:txBody>
          <a:bodyPr vert="horz" lIns="91423" tIns="45711" rIns="91423" bIns="45711" rtlCol="0"/>
          <a:lstStyle>
            <a:lvl1pPr algn="r">
              <a:defRPr sz="1200"/>
            </a:lvl1pPr>
          </a:lstStyle>
          <a:p>
            <a:fld id="{40E02187-D349-4FEA-8839-432B50CE159C}" type="datetimeFigureOut">
              <a:rPr lang="zh-TW" altLang="en-US" smtClean="0"/>
              <a:t>2024/3/19</a:t>
            </a:fld>
            <a:endParaRPr lang="zh-TW" altLang="en-US"/>
          </a:p>
        </p:txBody>
      </p:sp>
      <p:sp>
        <p:nvSpPr>
          <p:cNvPr id="4" name="投影片影像版面配置區 3"/>
          <p:cNvSpPr>
            <a:spLocks noGrp="1" noRot="1" noChangeAspect="1"/>
          </p:cNvSpPr>
          <p:nvPr>
            <p:ph type="sldImg" idx="2"/>
          </p:nvPr>
        </p:nvSpPr>
        <p:spPr>
          <a:xfrm>
            <a:off x="2925763" y="850900"/>
            <a:ext cx="4075112" cy="2292350"/>
          </a:xfrm>
          <a:prstGeom prst="rect">
            <a:avLst/>
          </a:prstGeom>
          <a:noFill/>
          <a:ln w="12700">
            <a:solidFill>
              <a:prstClr val="black"/>
            </a:solidFill>
          </a:ln>
        </p:spPr>
        <p:txBody>
          <a:bodyPr vert="horz" lIns="91423" tIns="45711" rIns="91423" bIns="45711" rtlCol="0" anchor="ctr"/>
          <a:lstStyle/>
          <a:p>
            <a:endParaRPr lang="zh-TW" altLang="en-US"/>
          </a:p>
        </p:txBody>
      </p:sp>
      <p:sp>
        <p:nvSpPr>
          <p:cNvPr id="5" name="備忘稿版面配置區 4"/>
          <p:cNvSpPr>
            <a:spLocks noGrp="1"/>
          </p:cNvSpPr>
          <p:nvPr>
            <p:ph type="body" sz="quarter" idx="3"/>
          </p:nvPr>
        </p:nvSpPr>
        <p:spPr>
          <a:xfrm>
            <a:off x="992201" y="3271103"/>
            <a:ext cx="7942238" cy="2676455"/>
          </a:xfrm>
          <a:prstGeom prst="rect">
            <a:avLst/>
          </a:prstGeom>
        </p:spPr>
        <p:txBody>
          <a:bodyPr vert="horz" lIns="91423" tIns="45711" rIns="91423" bIns="45711" rtlCol="0"/>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頁尾版面配置區 5"/>
          <p:cNvSpPr>
            <a:spLocks noGrp="1"/>
          </p:cNvSpPr>
          <p:nvPr>
            <p:ph type="ftr" sz="quarter" idx="4"/>
          </p:nvPr>
        </p:nvSpPr>
        <p:spPr>
          <a:xfrm>
            <a:off x="1" y="6457411"/>
            <a:ext cx="4302625" cy="340265"/>
          </a:xfrm>
          <a:prstGeom prst="rect">
            <a:avLst/>
          </a:prstGeom>
        </p:spPr>
        <p:txBody>
          <a:bodyPr vert="horz" lIns="91423" tIns="45711" rIns="91423" bIns="45711"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5621696" y="6457411"/>
            <a:ext cx="4302625" cy="340265"/>
          </a:xfrm>
          <a:prstGeom prst="rect">
            <a:avLst/>
          </a:prstGeom>
        </p:spPr>
        <p:txBody>
          <a:bodyPr vert="horz" lIns="91423" tIns="45711" rIns="91423" bIns="45711" rtlCol="0" anchor="b"/>
          <a:lstStyle>
            <a:lvl1pPr algn="r">
              <a:defRPr sz="1200"/>
            </a:lvl1pPr>
          </a:lstStyle>
          <a:p>
            <a:fld id="{49D0AC47-355A-41DE-8D5C-A86F65A025B2}" type="slidenum">
              <a:rPr lang="zh-TW" altLang="en-US" smtClean="0"/>
              <a:t>‹#›</a:t>
            </a:fld>
            <a:endParaRPr lang="zh-TW" altLang="en-US"/>
          </a:p>
        </p:txBody>
      </p:sp>
    </p:spTree>
    <p:extLst>
      <p:ext uri="{BB962C8B-B14F-4D97-AF65-F5344CB8AC3E}">
        <p14:creationId xmlns:p14="http://schemas.microsoft.com/office/powerpoint/2010/main" val="19257979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pPr defTabSz="914231"/>
            <a:fld id="{22495B81-D37B-46FF-9775-4428259F1F6D}" type="slidenum">
              <a:rPr lang="zh-TW" altLang="en-US" sz="1300">
                <a:solidFill>
                  <a:prstClr val="black"/>
                </a:solidFill>
                <a:latin typeface="Calibri"/>
                <a:ea typeface="新細明體" panose="02020500000000000000" pitchFamily="18" charset="-120"/>
              </a:rPr>
              <a:pPr defTabSz="914231"/>
              <a:t>1</a:t>
            </a:fld>
            <a:endParaRPr lang="zh-TW" altLang="en-US" sz="1300">
              <a:solidFill>
                <a:prstClr val="black"/>
              </a:solidFill>
              <a:latin typeface="Calibri"/>
              <a:ea typeface="新細明體" panose="02020500000000000000" pitchFamily="18" charset="-120"/>
            </a:endParaRPr>
          </a:p>
        </p:txBody>
      </p:sp>
    </p:spTree>
    <p:extLst>
      <p:ext uri="{BB962C8B-B14F-4D97-AF65-F5344CB8AC3E}">
        <p14:creationId xmlns:p14="http://schemas.microsoft.com/office/powerpoint/2010/main" val="16581357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914400" y="2130426"/>
            <a:ext cx="10363200" cy="1470025"/>
          </a:xfrm>
        </p:spPr>
        <p:txBody>
          <a:bodyPr/>
          <a:lstStyle/>
          <a:p>
            <a:r>
              <a:rPr lang="zh-TW" altLang="en-US"/>
              <a:t>按一下以編輯母片標題樣式</a:t>
            </a:r>
          </a:p>
        </p:txBody>
      </p:sp>
      <p:sp>
        <p:nvSpPr>
          <p:cNvPr id="3" name="副標題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zh-TW" altLang="en-US"/>
              <a:t>按一下以編輯母片副標題樣式</a:t>
            </a:r>
          </a:p>
        </p:txBody>
      </p:sp>
      <p:sp>
        <p:nvSpPr>
          <p:cNvPr id="4" name="日期版面配置區 3"/>
          <p:cNvSpPr>
            <a:spLocks noGrp="1"/>
          </p:cNvSpPr>
          <p:nvPr>
            <p:ph type="dt" sz="half" idx="10"/>
          </p:nvPr>
        </p:nvSpPr>
        <p:spPr/>
        <p:txBody>
          <a:bodyPr/>
          <a:lstStyle/>
          <a:p>
            <a:fld id="{D3B1600E-78F8-422C-A265-30B6BE4D0FD6}" type="datetime1">
              <a:rPr lang="zh-TW" altLang="en-US" smtClean="0"/>
              <a:t>2024/3/19</a:t>
            </a:fld>
            <a:endParaRPr lang="zh-TW" altLang="en-US"/>
          </a:p>
        </p:txBody>
      </p:sp>
      <p:sp>
        <p:nvSpPr>
          <p:cNvPr id="5" name="頁尾版面配置區 4"/>
          <p:cNvSpPr>
            <a:spLocks noGrp="1"/>
          </p:cNvSpPr>
          <p:nvPr>
            <p:ph type="ftr" sz="quarter" idx="11"/>
          </p:nvPr>
        </p:nvSpPr>
        <p:spPr/>
        <p:txBody>
          <a:bodyPr/>
          <a:lstStyle/>
          <a:p>
            <a:endParaRPr lang="zh-TW" altLang="en-US" dirty="0"/>
          </a:p>
        </p:txBody>
      </p:sp>
      <p:cxnSp>
        <p:nvCxnSpPr>
          <p:cNvPr id="7" name="直線接點 6">
            <a:extLst>
              <a:ext uri="{FF2B5EF4-FFF2-40B4-BE49-F238E27FC236}">
                <a16:creationId xmlns:a16="http://schemas.microsoft.com/office/drawing/2014/main" id="{906C4914-6DDE-44F7-A0E3-D4372DE70123}"/>
              </a:ext>
            </a:extLst>
          </p:cNvPr>
          <p:cNvCxnSpPr/>
          <p:nvPr userDrawn="1"/>
        </p:nvCxnSpPr>
        <p:spPr>
          <a:xfrm>
            <a:off x="7296727" y="6373091"/>
            <a:ext cx="4082473" cy="0"/>
          </a:xfrm>
          <a:prstGeom prst="line">
            <a:avLst/>
          </a:prstGeom>
          <a:ln cap="rnd">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8" name="文字方塊 7">
            <a:extLst>
              <a:ext uri="{FF2B5EF4-FFF2-40B4-BE49-F238E27FC236}">
                <a16:creationId xmlns:a16="http://schemas.microsoft.com/office/drawing/2014/main" id="{5BB6FDF4-871C-4683-8268-5A687534B2C2}"/>
              </a:ext>
            </a:extLst>
          </p:cNvPr>
          <p:cNvSpPr txBox="1"/>
          <p:nvPr userDrawn="1"/>
        </p:nvSpPr>
        <p:spPr>
          <a:xfrm>
            <a:off x="8203193" y="6525486"/>
            <a:ext cx="3214341" cy="215444"/>
          </a:xfrm>
          <a:prstGeom prst="rect">
            <a:avLst/>
          </a:prstGeom>
          <a:noFill/>
        </p:spPr>
        <p:txBody>
          <a:bodyPr wrap="none" rtlCol="0">
            <a:spAutoFit/>
          </a:bodyPr>
          <a:lstStyle/>
          <a:p>
            <a:r>
              <a:rPr lang="en-US" altLang="zh-TW" sz="800" dirty="0">
                <a:solidFill>
                  <a:schemeClr val="bg2">
                    <a:lumMod val="75000"/>
                  </a:schemeClr>
                </a:solidFill>
                <a:latin typeface="Gen Jyuu Gothic Light" panose="020B0103020203020207" pitchFamily="34" charset="-120"/>
                <a:ea typeface="Gen Jyuu Gothic Light" panose="020B0103020203020207" pitchFamily="34" charset="-120"/>
                <a:cs typeface="Gen Jyuu Gothic Light" panose="020B0103020203020207" pitchFamily="34" charset="-120"/>
              </a:rPr>
              <a:t>Ministry of Education x National Yunlin of Science and Technology</a:t>
            </a:r>
            <a:endParaRPr lang="zh-TW" altLang="en-US" sz="800" dirty="0">
              <a:solidFill>
                <a:schemeClr val="bg2">
                  <a:lumMod val="75000"/>
                </a:schemeClr>
              </a:solidFill>
              <a:latin typeface="Gen Jyuu Gothic Light" panose="020B0103020203020207" pitchFamily="34" charset="-120"/>
              <a:ea typeface="Gen Jyuu Gothic Light" panose="020B0103020203020207" pitchFamily="34" charset="-120"/>
              <a:cs typeface="Gen Jyuu Gothic Light" panose="020B0103020203020207" pitchFamily="34" charset="-120"/>
            </a:endParaRPr>
          </a:p>
        </p:txBody>
      </p:sp>
      <p:grpSp>
        <p:nvGrpSpPr>
          <p:cNvPr id="9" name="群組 8">
            <a:extLst>
              <a:ext uri="{FF2B5EF4-FFF2-40B4-BE49-F238E27FC236}">
                <a16:creationId xmlns:a16="http://schemas.microsoft.com/office/drawing/2014/main" id="{6F43D4EC-932B-4848-B424-F4DEDAA8A6BA}"/>
              </a:ext>
            </a:extLst>
          </p:cNvPr>
          <p:cNvGrpSpPr/>
          <p:nvPr userDrawn="1"/>
        </p:nvGrpSpPr>
        <p:grpSpPr>
          <a:xfrm>
            <a:off x="11463253" y="6373091"/>
            <a:ext cx="516310" cy="304800"/>
            <a:chOff x="11463253" y="6373091"/>
            <a:chExt cx="516310" cy="304800"/>
          </a:xfrm>
        </p:grpSpPr>
        <p:sp>
          <p:nvSpPr>
            <p:cNvPr id="10" name="矩形 9">
              <a:extLst>
                <a:ext uri="{FF2B5EF4-FFF2-40B4-BE49-F238E27FC236}">
                  <a16:creationId xmlns:a16="http://schemas.microsoft.com/office/drawing/2014/main" id="{F169CB4A-49C0-4348-8521-E32655DC04E6}"/>
                </a:ext>
              </a:extLst>
            </p:cNvPr>
            <p:cNvSpPr/>
            <p:nvPr/>
          </p:nvSpPr>
          <p:spPr>
            <a:xfrm>
              <a:off x="11554691" y="6373091"/>
              <a:ext cx="424872" cy="304800"/>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chemeClr val="bg2">
                    <a:lumMod val="75000"/>
                  </a:schemeClr>
                </a:solidFill>
              </a:endParaRPr>
            </a:p>
          </p:txBody>
        </p:sp>
        <p:sp>
          <p:nvSpPr>
            <p:cNvPr id="11" name="矩形 10">
              <a:extLst>
                <a:ext uri="{FF2B5EF4-FFF2-40B4-BE49-F238E27FC236}">
                  <a16:creationId xmlns:a16="http://schemas.microsoft.com/office/drawing/2014/main" id="{64B0757E-AA7A-482C-AF0F-FBCA08CEC0CA}"/>
                </a:ext>
              </a:extLst>
            </p:cNvPr>
            <p:cNvSpPr/>
            <p:nvPr/>
          </p:nvSpPr>
          <p:spPr>
            <a:xfrm>
              <a:off x="11463253" y="6373091"/>
              <a:ext cx="45719" cy="304791"/>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chemeClr val="bg2">
                    <a:lumMod val="75000"/>
                  </a:schemeClr>
                </a:solidFill>
              </a:endParaRPr>
            </a:p>
          </p:txBody>
        </p:sp>
      </p:grpSp>
      <p:sp>
        <p:nvSpPr>
          <p:cNvPr id="12" name="文字方塊 11">
            <a:extLst>
              <a:ext uri="{FF2B5EF4-FFF2-40B4-BE49-F238E27FC236}">
                <a16:creationId xmlns:a16="http://schemas.microsoft.com/office/drawing/2014/main" id="{75FA5F16-5A05-4964-A10E-7C352C935671}"/>
              </a:ext>
            </a:extLst>
          </p:cNvPr>
          <p:cNvSpPr txBox="1"/>
          <p:nvPr userDrawn="1"/>
        </p:nvSpPr>
        <p:spPr>
          <a:xfrm>
            <a:off x="9707302" y="6382327"/>
            <a:ext cx="1710231" cy="215444"/>
          </a:xfrm>
          <a:prstGeom prst="rect">
            <a:avLst/>
          </a:prstGeom>
          <a:noFill/>
        </p:spPr>
        <p:txBody>
          <a:bodyPr wrap="square" rtlCol="0">
            <a:spAutoFit/>
          </a:bodyPr>
          <a:lstStyle/>
          <a:p>
            <a:r>
              <a:rPr lang="zh-TW" altLang="en-US" sz="800" dirty="0">
                <a:solidFill>
                  <a:schemeClr val="bg2">
                    <a:lumMod val="75000"/>
                  </a:schemeClr>
                </a:solidFill>
                <a:latin typeface="微軟正黑體" panose="020B0604030504040204" pitchFamily="34" charset="-120"/>
                <a:ea typeface="微軟正黑體" panose="020B0604030504040204" pitchFamily="34" charset="-120"/>
              </a:rPr>
              <a:t>「</a:t>
            </a:r>
            <a:r>
              <a:rPr lang="zh-CN" altLang="en-US" sz="800" dirty="0">
                <a:solidFill>
                  <a:schemeClr val="bg2">
                    <a:lumMod val="75000"/>
                  </a:schemeClr>
                </a:solidFill>
                <a:latin typeface="微軟正黑體" panose="020B0604030504040204" pitchFamily="34" charset="-120"/>
                <a:ea typeface="微軟正黑體" panose="020B0604030504040204" pitchFamily="34" charset="-120"/>
              </a:rPr>
              <a:t>新世代學生住宿環境提升計畫</a:t>
            </a:r>
            <a:r>
              <a:rPr lang="zh-TW" altLang="en-US" sz="800" dirty="0">
                <a:solidFill>
                  <a:schemeClr val="bg2">
                    <a:lumMod val="75000"/>
                  </a:schemeClr>
                </a:solidFill>
                <a:latin typeface="微軟正黑體" panose="020B0604030504040204" pitchFamily="34" charset="-120"/>
                <a:ea typeface="微軟正黑體" panose="020B0604030504040204" pitchFamily="34" charset="-120"/>
              </a:rPr>
              <a:t>」</a:t>
            </a:r>
          </a:p>
        </p:txBody>
      </p:sp>
      <p:sp>
        <p:nvSpPr>
          <p:cNvPr id="13" name="投影片編號版面配置區 6">
            <a:extLst>
              <a:ext uri="{FF2B5EF4-FFF2-40B4-BE49-F238E27FC236}">
                <a16:creationId xmlns:a16="http://schemas.microsoft.com/office/drawing/2014/main" id="{4E401756-525C-4BB6-B065-EA2814FF7106}"/>
              </a:ext>
            </a:extLst>
          </p:cNvPr>
          <p:cNvSpPr txBox="1">
            <a:spLocks/>
          </p:cNvSpPr>
          <p:nvPr userDrawn="1"/>
        </p:nvSpPr>
        <p:spPr>
          <a:xfrm>
            <a:off x="11554691" y="6342923"/>
            <a:ext cx="424872" cy="365125"/>
          </a:xfrm>
          <a:prstGeom prst="rect">
            <a:avLst/>
          </a:prstGeom>
        </p:spPr>
        <p:txBody>
          <a:bodyPr vert="horz" lIns="91440" tIns="45720" rIns="91440" bIns="45720" rtlCol="0" anchor="ctr" anchorCtr="1"/>
          <a:lstStyle>
            <a:defPPr>
              <a:defRPr lang="zh-TW"/>
            </a:defPPr>
            <a:lvl1pPr marL="0" algn="r" defTabSz="914400" rtl="0" eaLnBrk="1" latinLnBrk="0" hangingPunct="1">
              <a:defRPr sz="16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7F950879-ED91-4A0C-B7CD-FC86726C4298}" type="slidenum">
              <a:rPr lang="zh-TW" altLang="en-US" sz="1200" smtClean="0">
                <a:solidFill>
                  <a:schemeClr val="bg1"/>
                </a:solidFill>
              </a:rPr>
              <a:pPr/>
              <a:t>‹#›</a:t>
            </a:fld>
            <a:endParaRPr lang="zh-TW" altLang="en-US" sz="1200" dirty="0">
              <a:solidFill>
                <a:schemeClr val="bg1"/>
              </a:solidFill>
            </a:endParaRPr>
          </a:p>
        </p:txBody>
      </p:sp>
    </p:spTree>
    <p:extLst>
      <p:ext uri="{BB962C8B-B14F-4D97-AF65-F5344CB8AC3E}">
        <p14:creationId xmlns:p14="http://schemas.microsoft.com/office/powerpoint/2010/main" val="33576750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C92AEC15-8785-4E20-A98D-66ACF0B9366B}" type="datetime1">
              <a:rPr lang="zh-TW" altLang="en-US" smtClean="0"/>
              <a:t>2024/3/19</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7F950879-ED91-4A0C-B7CD-FC86726C4298}" type="slidenum">
              <a:rPr lang="zh-TW" altLang="en-US" smtClean="0"/>
              <a:t>‹#›</a:t>
            </a:fld>
            <a:endParaRPr lang="zh-TW" altLang="en-US"/>
          </a:p>
        </p:txBody>
      </p:sp>
    </p:spTree>
    <p:extLst>
      <p:ext uri="{BB962C8B-B14F-4D97-AF65-F5344CB8AC3E}">
        <p14:creationId xmlns:p14="http://schemas.microsoft.com/office/powerpoint/2010/main" val="28864563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8839200" y="206375"/>
            <a:ext cx="2743200" cy="4387851"/>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609600" y="206375"/>
            <a:ext cx="8026400" cy="4387851"/>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2E03C04A-C746-4416-A956-89E526F7294A}" type="datetime1">
              <a:rPr lang="zh-TW" altLang="en-US" smtClean="0"/>
              <a:t>2024/3/19</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7F950879-ED91-4A0C-B7CD-FC86726C4298}" type="slidenum">
              <a:rPr lang="zh-TW" altLang="en-US" smtClean="0"/>
              <a:t>‹#›</a:t>
            </a:fld>
            <a:endParaRPr lang="zh-TW" altLang="en-US"/>
          </a:p>
        </p:txBody>
      </p:sp>
    </p:spTree>
    <p:extLst>
      <p:ext uri="{BB962C8B-B14F-4D97-AF65-F5344CB8AC3E}">
        <p14:creationId xmlns:p14="http://schemas.microsoft.com/office/powerpoint/2010/main" val="20365518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C49AC7A-F4A0-4357-8A6D-566B1A44572F}"/>
              </a:ext>
            </a:extLst>
          </p:cNvPr>
          <p:cNvSpPr>
            <a:spLocks noGrp="1"/>
          </p:cNvSpPr>
          <p:nvPr>
            <p:ph type="ctrTitle"/>
          </p:nvPr>
        </p:nvSpPr>
        <p:spPr>
          <a:xfrm>
            <a:off x="1524000" y="1122363"/>
            <a:ext cx="9144000" cy="2387600"/>
          </a:xfrm>
        </p:spPr>
        <p:txBody>
          <a:bodyPr anchor="b"/>
          <a:lstStyle>
            <a:lvl1pPr algn="ctr">
              <a:defRPr sz="6000"/>
            </a:lvl1pPr>
          </a:lstStyle>
          <a:p>
            <a:r>
              <a:rPr lang="zh-TW" altLang="en-US"/>
              <a:t>按一下以編輯母片標題樣式</a:t>
            </a:r>
          </a:p>
        </p:txBody>
      </p:sp>
      <p:sp>
        <p:nvSpPr>
          <p:cNvPr id="3" name="副標題 2">
            <a:extLst>
              <a:ext uri="{FF2B5EF4-FFF2-40B4-BE49-F238E27FC236}">
                <a16:creationId xmlns:a16="http://schemas.microsoft.com/office/drawing/2014/main" id="{C68A8828-1E4A-4C1D-9E82-8CED363F498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a:t>按一下以編輯母片子標題樣式</a:t>
            </a:r>
          </a:p>
        </p:txBody>
      </p:sp>
      <p:sp>
        <p:nvSpPr>
          <p:cNvPr id="4" name="日期版面配置區 3">
            <a:extLst>
              <a:ext uri="{FF2B5EF4-FFF2-40B4-BE49-F238E27FC236}">
                <a16:creationId xmlns:a16="http://schemas.microsoft.com/office/drawing/2014/main" id="{F4756FC7-D828-4230-B336-F878B1D0C02D}"/>
              </a:ext>
            </a:extLst>
          </p:cNvPr>
          <p:cNvSpPr>
            <a:spLocks noGrp="1"/>
          </p:cNvSpPr>
          <p:nvPr>
            <p:ph type="dt" sz="half" idx="10"/>
          </p:nvPr>
        </p:nvSpPr>
        <p:spPr/>
        <p:txBody>
          <a:bodyPr/>
          <a:lstStyle/>
          <a:p>
            <a:fld id="{C118195C-7077-48C6-AC19-2F90267D8AB4}" type="datetime1">
              <a:rPr lang="zh-TW" altLang="en-US" smtClean="0"/>
              <a:t>2024/3/19</a:t>
            </a:fld>
            <a:endParaRPr lang="zh-TW" altLang="en-US"/>
          </a:p>
        </p:txBody>
      </p:sp>
      <p:sp>
        <p:nvSpPr>
          <p:cNvPr id="5" name="頁尾版面配置區 4">
            <a:extLst>
              <a:ext uri="{FF2B5EF4-FFF2-40B4-BE49-F238E27FC236}">
                <a16:creationId xmlns:a16="http://schemas.microsoft.com/office/drawing/2014/main" id="{E50EEE83-92C5-470F-BC86-C233388CAE4A}"/>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1C5CF412-B335-4D91-9B50-A85971346807}"/>
              </a:ext>
            </a:extLst>
          </p:cNvPr>
          <p:cNvSpPr>
            <a:spLocks noGrp="1"/>
          </p:cNvSpPr>
          <p:nvPr>
            <p:ph type="sldNum" sz="quarter" idx="12"/>
          </p:nvPr>
        </p:nvSpPr>
        <p:spPr/>
        <p:txBody>
          <a:bodyPr/>
          <a:lstStyle/>
          <a:p>
            <a:fld id="{407D4CD8-A90D-4B45-82E9-95C897608546}" type="slidenum">
              <a:rPr lang="zh-TW" altLang="en-US" smtClean="0"/>
              <a:t>‹#›</a:t>
            </a:fld>
            <a:endParaRPr lang="zh-TW" altLang="en-US"/>
          </a:p>
        </p:txBody>
      </p:sp>
    </p:spTree>
    <p:extLst>
      <p:ext uri="{BB962C8B-B14F-4D97-AF65-F5344CB8AC3E}">
        <p14:creationId xmlns:p14="http://schemas.microsoft.com/office/powerpoint/2010/main" val="26708713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B443F9F-16EE-444B-8F72-212F0C5D1ABA}"/>
              </a:ext>
            </a:extLst>
          </p:cNvPr>
          <p:cNvSpPr>
            <a:spLocks noGrp="1"/>
          </p:cNvSpPr>
          <p:nvPr>
            <p:ph type="title"/>
          </p:nvPr>
        </p:nvSpPr>
        <p:spPr/>
        <p:txBody>
          <a:bodyPr/>
          <a:lstStyle/>
          <a:p>
            <a:r>
              <a:rPr lang="zh-TW" altLang="en-US"/>
              <a:t>按一下以編輯母片標題樣式</a:t>
            </a:r>
          </a:p>
        </p:txBody>
      </p:sp>
      <p:sp>
        <p:nvSpPr>
          <p:cNvPr id="3" name="內容版面配置區 2">
            <a:extLst>
              <a:ext uri="{FF2B5EF4-FFF2-40B4-BE49-F238E27FC236}">
                <a16:creationId xmlns:a16="http://schemas.microsoft.com/office/drawing/2014/main" id="{C28F43A3-5FE0-468B-9EEE-7E3D23B19842}"/>
              </a:ext>
            </a:extLst>
          </p:cNvPr>
          <p:cNvSpPr>
            <a:spLocks noGrp="1"/>
          </p:cNvSpPr>
          <p:nvPr>
            <p:ph idx="1"/>
          </p:nvPr>
        </p:nvSpPr>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9A06775D-5879-45A3-A8DA-3C2BB93DB2B0}"/>
              </a:ext>
            </a:extLst>
          </p:cNvPr>
          <p:cNvSpPr>
            <a:spLocks noGrp="1"/>
          </p:cNvSpPr>
          <p:nvPr>
            <p:ph type="dt" sz="half" idx="10"/>
          </p:nvPr>
        </p:nvSpPr>
        <p:spPr/>
        <p:txBody>
          <a:bodyPr/>
          <a:lstStyle/>
          <a:p>
            <a:fld id="{C4E57436-0E52-4516-8BF4-E10A5B502A2E}" type="datetime1">
              <a:rPr lang="zh-TW" altLang="en-US" smtClean="0"/>
              <a:t>2024/3/19</a:t>
            </a:fld>
            <a:endParaRPr lang="zh-TW" altLang="en-US"/>
          </a:p>
        </p:txBody>
      </p:sp>
      <p:sp>
        <p:nvSpPr>
          <p:cNvPr id="5" name="頁尾版面配置區 4">
            <a:extLst>
              <a:ext uri="{FF2B5EF4-FFF2-40B4-BE49-F238E27FC236}">
                <a16:creationId xmlns:a16="http://schemas.microsoft.com/office/drawing/2014/main" id="{0D4EA5B9-32F5-469E-A3D2-986B43E4E9CC}"/>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35BCE9E4-B89C-4061-986F-78CEF327607A}"/>
              </a:ext>
            </a:extLst>
          </p:cNvPr>
          <p:cNvSpPr>
            <a:spLocks noGrp="1"/>
          </p:cNvSpPr>
          <p:nvPr>
            <p:ph type="sldNum" sz="quarter" idx="12"/>
          </p:nvPr>
        </p:nvSpPr>
        <p:spPr/>
        <p:txBody>
          <a:bodyPr/>
          <a:lstStyle/>
          <a:p>
            <a:fld id="{407D4CD8-A90D-4B45-82E9-95C897608546}" type="slidenum">
              <a:rPr lang="zh-TW" altLang="en-US" smtClean="0"/>
              <a:t>‹#›</a:t>
            </a:fld>
            <a:endParaRPr lang="zh-TW" altLang="en-US"/>
          </a:p>
        </p:txBody>
      </p:sp>
    </p:spTree>
    <p:extLst>
      <p:ext uri="{BB962C8B-B14F-4D97-AF65-F5344CB8AC3E}">
        <p14:creationId xmlns:p14="http://schemas.microsoft.com/office/powerpoint/2010/main" val="38551655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A2A2FE2-F3BD-4D5E-94A1-72F8D056D13F}"/>
              </a:ext>
            </a:extLst>
          </p:cNvPr>
          <p:cNvSpPr>
            <a:spLocks noGrp="1"/>
          </p:cNvSpPr>
          <p:nvPr>
            <p:ph type="title"/>
          </p:nvPr>
        </p:nvSpPr>
        <p:spPr>
          <a:xfrm>
            <a:off x="831850" y="1709738"/>
            <a:ext cx="10515600" cy="2852737"/>
          </a:xfrm>
        </p:spPr>
        <p:txBody>
          <a:bodyPr anchor="b"/>
          <a:lstStyle>
            <a:lvl1pPr>
              <a:defRPr sz="6000"/>
            </a:lvl1pPr>
          </a:lstStyle>
          <a:p>
            <a:r>
              <a:rPr lang="zh-TW" altLang="en-US"/>
              <a:t>按一下以編輯母片標題樣式</a:t>
            </a:r>
          </a:p>
        </p:txBody>
      </p:sp>
      <p:sp>
        <p:nvSpPr>
          <p:cNvPr id="3" name="文字版面配置區 2">
            <a:extLst>
              <a:ext uri="{FF2B5EF4-FFF2-40B4-BE49-F238E27FC236}">
                <a16:creationId xmlns:a16="http://schemas.microsoft.com/office/drawing/2014/main" id="{3BE88193-2691-4B8E-AAC6-BA9DD6B97B8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a:t>編輯母片文字樣式</a:t>
            </a:r>
          </a:p>
        </p:txBody>
      </p:sp>
      <p:sp>
        <p:nvSpPr>
          <p:cNvPr id="4" name="日期版面配置區 3">
            <a:extLst>
              <a:ext uri="{FF2B5EF4-FFF2-40B4-BE49-F238E27FC236}">
                <a16:creationId xmlns:a16="http://schemas.microsoft.com/office/drawing/2014/main" id="{DE5D4F43-65E7-42FE-B23E-FE7C512440C6}"/>
              </a:ext>
            </a:extLst>
          </p:cNvPr>
          <p:cNvSpPr>
            <a:spLocks noGrp="1"/>
          </p:cNvSpPr>
          <p:nvPr>
            <p:ph type="dt" sz="half" idx="10"/>
          </p:nvPr>
        </p:nvSpPr>
        <p:spPr/>
        <p:txBody>
          <a:bodyPr/>
          <a:lstStyle/>
          <a:p>
            <a:fld id="{AD34BE50-77AD-4AA0-A69D-DE27C2DFDA8C}" type="datetime1">
              <a:rPr lang="zh-TW" altLang="en-US" smtClean="0"/>
              <a:t>2024/3/19</a:t>
            </a:fld>
            <a:endParaRPr lang="zh-TW" altLang="en-US"/>
          </a:p>
        </p:txBody>
      </p:sp>
      <p:sp>
        <p:nvSpPr>
          <p:cNvPr id="5" name="頁尾版面配置區 4">
            <a:extLst>
              <a:ext uri="{FF2B5EF4-FFF2-40B4-BE49-F238E27FC236}">
                <a16:creationId xmlns:a16="http://schemas.microsoft.com/office/drawing/2014/main" id="{6EA92219-BBD9-4BB4-A1C4-E1996C94F7C7}"/>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D520367F-6FD7-4BDB-8FEB-AC763DEFEAEF}"/>
              </a:ext>
            </a:extLst>
          </p:cNvPr>
          <p:cNvSpPr>
            <a:spLocks noGrp="1"/>
          </p:cNvSpPr>
          <p:nvPr>
            <p:ph type="sldNum" sz="quarter" idx="12"/>
          </p:nvPr>
        </p:nvSpPr>
        <p:spPr/>
        <p:txBody>
          <a:bodyPr/>
          <a:lstStyle/>
          <a:p>
            <a:fld id="{407D4CD8-A90D-4B45-82E9-95C897608546}" type="slidenum">
              <a:rPr lang="zh-TW" altLang="en-US" smtClean="0"/>
              <a:t>‹#›</a:t>
            </a:fld>
            <a:endParaRPr lang="zh-TW" altLang="en-US"/>
          </a:p>
        </p:txBody>
      </p:sp>
    </p:spTree>
    <p:extLst>
      <p:ext uri="{BB962C8B-B14F-4D97-AF65-F5344CB8AC3E}">
        <p14:creationId xmlns:p14="http://schemas.microsoft.com/office/powerpoint/2010/main" val="42531470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4DA21D6-3BB0-48CC-9576-97DCFAD0A614}"/>
              </a:ext>
            </a:extLst>
          </p:cNvPr>
          <p:cNvSpPr>
            <a:spLocks noGrp="1"/>
          </p:cNvSpPr>
          <p:nvPr>
            <p:ph type="title"/>
          </p:nvPr>
        </p:nvSpPr>
        <p:spPr/>
        <p:txBody>
          <a:bodyPr/>
          <a:lstStyle/>
          <a:p>
            <a:r>
              <a:rPr lang="zh-TW" altLang="en-US"/>
              <a:t>按一下以編輯母片標題樣式</a:t>
            </a:r>
          </a:p>
        </p:txBody>
      </p:sp>
      <p:sp>
        <p:nvSpPr>
          <p:cNvPr id="3" name="內容版面配置區 2">
            <a:extLst>
              <a:ext uri="{FF2B5EF4-FFF2-40B4-BE49-F238E27FC236}">
                <a16:creationId xmlns:a16="http://schemas.microsoft.com/office/drawing/2014/main" id="{1FBF9415-6976-475B-ABBB-EE392259EB38}"/>
              </a:ext>
            </a:extLst>
          </p:cNvPr>
          <p:cNvSpPr>
            <a:spLocks noGrp="1"/>
          </p:cNvSpPr>
          <p:nvPr>
            <p:ph sz="half" idx="1"/>
          </p:nvPr>
        </p:nvSpPr>
        <p:spPr>
          <a:xfrm>
            <a:off x="838200" y="1825625"/>
            <a:ext cx="5181600" cy="435133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a:extLst>
              <a:ext uri="{FF2B5EF4-FFF2-40B4-BE49-F238E27FC236}">
                <a16:creationId xmlns:a16="http://schemas.microsoft.com/office/drawing/2014/main" id="{A4B2397C-BBE2-4ED7-A333-37767687ACA3}"/>
              </a:ext>
            </a:extLst>
          </p:cNvPr>
          <p:cNvSpPr>
            <a:spLocks noGrp="1"/>
          </p:cNvSpPr>
          <p:nvPr>
            <p:ph sz="half" idx="2"/>
          </p:nvPr>
        </p:nvSpPr>
        <p:spPr>
          <a:xfrm>
            <a:off x="6172200" y="1825625"/>
            <a:ext cx="5181600" cy="435133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4">
            <a:extLst>
              <a:ext uri="{FF2B5EF4-FFF2-40B4-BE49-F238E27FC236}">
                <a16:creationId xmlns:a16="http://schemas.microsoft.com/office/drawing/2014/main" id="{AA1220FB-5CCC-4C9F-A775-E6B3CF05BD45}"/>
              </a:ext>
            </a:extLst>
          </p:cNvPr>
          <p:cNvSpPr>
            <a:spLocks noGrp="1"/>
          </p:cNvSpPr>
          <p:nvPr>
            <p:ph type="dt" sz="half" idx="10"/>
          </p:nvPr>
        </p:nvSpPr>
        <p:spPr/>
        <p:txBody>
          <a:bodyPr/>
          <a:lstStyle/>
          <a:p>
            <a:fld id="{C299F622-B251-4C06-8384-0B66E35F19C4}" type="datetime1">
              <a:rPr lang="zh-TW" altLang="en-US" smtClean="0"/>
              <a:t>2024/3/19</a:t>
            </a:fld>
            <a:endParaRPr lang="zh-TW" altLang="en-US"/>
          </a:p>
        </p:txBody>
      </p:sp>
      <p:sp>
        <p:nvSpPr>
          <p:cNvPr id="6" name="頁尾版面配置區 5">
            <a:extLst>
              <a:ext uri="{FF2B5EF4-FFF2-40B4-BE49-F238E27FC236}">
                <a16:creationId xmlns:a16="http://schemas.microsoft.com/office/drawing/2014/main" id="{A601FF9D-F935-42AE-9C98-F91F92FAA8E2}"/>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83753352-15CB-45BA-AB55-914AC8D230C5}"/>
              </a:ext>
            </a:extLst>
          </p:cNvPr>
          <p:cNvSpPr>
            <a:spLocks noGrp="1"/>
          </p:cNvSpPr>
          <p:nvPr>
            <p:ph type="sldNum" sz="quarter" idx="12"/>
          </p:nvPr>
        </p:nvSpPr>
        <p:spPr/>
        <p:txBody>
          <a:bodyPr/>
          <a:lstStyle/>
          <a:p>
            <a:fld id="{407D4CD8-A90D-4B45-82E9-95C897608546}" type="slidenum">
              <a:rPr lang="zh-TW" altLang="en-US" smtClean="0"/>
              <a:t>‹#›</a:t>
            </a:fld>
            <a:endParaRPr lang="zh-TW" altLang="en-US"/>
          </a:p>
        </p:txBody>
      </p:sp>
    </p:spTree>
    <p:extLst>
      <p:ext uri="{BB962C8B-B14F-4D97-AF65-F5344CB8AC3E}">
        <p14:creationId xmlns:p14="http://schemas.microsoft.com/office/powerpoint/2010/main" val="2125385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31F8A37-E8E7-4AF1-9168-1DE365AE350D}"/>
              </a:ext>
            </a:extLst>
          </p:cNvPr>
          <p:cNvSpPr>
            <a:spLocks noGrp="1"/>
          </p:cNvSpPr>
          <p:nvPr>
            <p:ph type="title"/>
          </p:nvPr>
        </p:nvSpPr>
        <p:spPr>
          <a:xfrm>
            <a:off x="839788" y="365125"/>
            <a:ext cx="10515600" cy="1325563"/>
          </a:xfrm>
        </p:spPr>
        <p:txBody>
          <a:bodyPr/>
          <a:lstStyle/>
          <a:p>
            <a:r>
              <a:rPr lang="zh-TW" altLang="en-US"/>
              <a:t>按一下以編輯母片標題樣式</a:t>
            </a:r>
          </a:p>
        </p:txBody>
      </p:sp>
      <p:sp>
        <p:nvSpPr>
          <p:cNvPr id="3" name="文字版面配置區 2">
            <a:extLst>
              <a:ext uri="{FF2B5EF4-FFF2-40B4-BE49-F238E27FC236}">
                <a16:creationId xmlns:a16="http://schemas.microsoft.com/office/drawing/2014/main" id="{368907CD-6A66-4449-9C6E-5332C8FE865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4" name="內容版面配置區 3">
            <a:extLst>
              <a:ext uri="{FF2B5EF4-FFF2-40B4-BE49-F238E27FC236}">
                <a16:creationId xmlns:a16="http://schemas.microsoft.com/office/drawing/2014/main" id="{D9F9EA28-71BA-4B63-8351-D9D421F60A69}"/>
              </a:ext>
            </a:extLst>
          </p:cNvPr>
          <p:cNvSpPr>
            <a:spLocks noGrp="1"/>
          </p:cNvSpPr>
          <p:nvPr>
            <p:ph sz="half" idx="2"/>
          </p:nvPr>
        </p:nvSpPr>
        <p:spPr>
          <a:xfrm>
            <a:off x="839788" y="2505075"/>
            <a:ext cx="5157787" cy="368458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a:extLst>
              <a:ext uri="{FF2B5EF4-FFF2-40B4-BE49-F238E27FC236}">
                <a16:creationId xmlns:a16="http://schemas.microsoft.com/office/drawing/2014/main" id="{698F42A6-2D54-4219-A45A-CE9B5AC3BF5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6" name="內容版面配置區 5">
            <a:extLst>
              <a:ext uri="{FF2B5EF4-FFF2-40B4-BE49-F238E27FC236}">
                <a16:creationId xmlns:a16="http://schemas.microsoft.com/office/drawing/2014/main" id="{27599665-E7CE-4616-B241-F827ED91F0DF}"/>
              </a:ext>
            </a:extLst>
          </p:cNvPr>
          <p:cNvSpPr>
            <a:spLocks noGrp="1"/>
          </p:cNvSpPr>
          <p:nvPr>
            <p:ph sz="quarter" idx="4"/>
          </p:nvPr>
        </p:nvSpPr>
        <p:spPr>
          <a:xfrm>
            <a:off x="6172200" y="2505075"/>
            <a:ext cx="5183188" cy="368458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6">
            <a:extLst>
              <a:ext uri="{FF2B5EF4-FFF2-40B4-BE49-F238E27FC236}">
                <a16:creationId xmlns:a16="http://schemas.microsoft.com/office/drawing/2014/main" id="{6F1760D0-3699-498D-94BB-9071A3730320}"/>
              </a:ext>
            </a:extLst>
          </p:cNvPr>
          <p:cNvSpPr>
            <a:spLocks noGrp="1"/>
          </p:cNvSpPr>
          <p:nvPr>
            <p:ph type="dt" sz="half" idx="10"/>
          </p:nvPr>
        </p:nvSpPr>
        <p:spPr/>
        <p:txBody>
          <a:bodyPr/>
          <a:lstStyle/>
          <a:p>
            <a:fld id="{2321D1FF-3701-4895-8FD7-B00D49D9D9DC}" type="datetime1">
              <a:rPr lang="zh-TW" altLang="en-US" smtClean="0"/>
              <a:t>2024/3/19</a:t>
            </a:fld>
            <a:endParaRPr lang="zh-TW" altLang="en-US"/>
          </a:p>
        </p:txBody>
      </p:sp>
      <p:sp>
        <p:nvSpPr>
          <p:cNvPr id="8" name="頁尾版面配置區 7">
            <a:extLst>
              <a:ext uri="{FF2B5EF4-FFF2-40B4-BE49-F238E27FC236}">
                <a16:creationId xmlns:a16="http://schemas.microsoft.com/office/drawing/2014/main" id="{5EEB21B1-C71B-4FB8-A169-09F26CE84730}"/>
              </a:ext>
            </a:extLst>
          </p:cNvPr>
          <p:cNvSpPr>
            <a:spLocks noGrp="1"/>
          </p:cNvSpPr>
          <p:nvPr>
            <p:ph type="ftr" sz="quarter" idx="11"/>
          </p:nvPr>
        </p:nvSpPr>
        <p:spPr/>
        <p:txBody>
          <a:bodyPr/>
          <a:lstStyle/>
          <a:p>
            <a:endParaRPr lang="zh-TW" altLang="en-US"/>
          </a:p>
        </p:txBody>
      </p:sp>
      <p:sp>
        <p:nvSpPr>
          <p:cNvPr id="9" name="投影片編號版面配置區 8">
            <a:extLst>
              <a:ext uri="{FF2B5EF4-FFF2-40B4-BE49-F238E27FC236}">
                <a16:creationId xmlns:a16="http://schemas.microsoft.com/office/drawing/2014/main" id="{152258AD-BDCA-41E4-90EB-CE8173CFE715}"/>
              </a:ext>
            </a:extLst>
          </p:cNvPr>
          <p:cNvSpPr>
            <a:spLocks noGrp="1"/>
          </p:cNvSpPr>
          <p:nvPr>
            <p:ph type="sldNum" sz="quarter" idx="12"/>
          </p:nvPr>
        </p:nvSpPr>
        <p:spPr/>
        <p:txBody>
          <a:bodyPr/>
          <a:lstStyle/>
          <a:p>
            <a:fld id="{407D4CD8-A90D-4B45-82E9-95C897608546}" type="slidenum">
              <a:rPr lang="zh-TW" altLang="en-US" smtClean="0"/>
              <a:t>‹#›</a:t>
            </a:fld>
            <a:endParaRPr lang="zh-TW" altLang="en-US"/>
          </a:p>
        </p:txBody>
      </p:sp>
    </p:spTree>
    <p:extLst>
      <p:ext uri="{BB962C8B-B14F-4D97-AF65-F5344CB8AC3E}">
        <p14:creationId xmlns:p14="http://schemas.microsoft.com/office/powerpoint/2010/main" val="208934332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EA127B89-B9BE-44C6-B13C-C4BA2B5263C4}"/>
              </a:ext>
            </a:extLst>
          </p:cNvPr>
          <p:cNvSpPr>
            <a:spLocks noGrp="1"/>
          </p:cNvSpPr>
          <p:nvPr>
            <p:ph type="title"/>
          </p:nvPr>
        </p:nvSpPr>
        <p:spPr/>
        <p:txBody>
          <a:bodyPr/>
          <a:lstStyle/>
          <a:p>
            <a:r>
              <a:rPr lang="zh-TW" altLang="en-US"/>
              <a:t>按一下以編輯母片標題樣式</a:t>
            </a:r>
          </a:p>
        </p:txBody>
      </p:sp>
      <p:sp>
        <p:nvSpPr>
          <p:cNvPr id="3" name="日期版面配置區 2">
            <a:extLst>
              <a:ext uri="{FF2B5EF4-FFF2-40B4-BE49-F238E27FC236}">
                <a16:creationId xmlns:a16="http://schemas.microsoft.com/office/drawing/2014/main" id="{297A1C62-2FB5-488C-80E7-33DD70E7A2BE}"/>
              </a:ext>
            </a:extLst>
          </p:cNvPr>
          <p:cNvSpPr>
            <a:spLocks noGrp="1"/>
          </p:cNvSpPr>
          <p:nvPr>
            <p:ph type="dt" sz="half" idx="10"/>
          </p:nvPr>
        </p:nvSpPr>
        <p:spPr/>
        <p:txBody>
          <a:bodyPr/>
          <a:lstStyle/>
          <a:p>
            <a:fld id="{05EDBA92-61D2-40CB-AF1A-24D6E605CE2A}" type="datetime1">
              <a:rPr lang="zh-TW" altLang="en-US" smtClean="0"/>
              <a:t>2024/3/19</a:t>
            </a:fld>
            <a:endParaRPr lang="zh-TW" altLang="en-US"/>
          </a:p>
        </p:txBody>
      </p:sp>
      <p:sp>
        <p:nvSpPr>
          <p:cNvPr id="4" name="頁尾版面配置區 3">
            <a:extLst>
              <a:ext uri="{FF2B5EF4-FFF2-40B4-BE49-F238E27FC236}">
                <a16:creationId xmlns:a16="http://schemas.microsoft.com/office/drawing/2014/main" id="{B321CBC1-D261-4012-B573-E94F4EBF73B7}"/>
              </a:ext>
            </a:extLst>
          </p:cNvPr>
          <p:cNvSpPr>
            <a:spLocks noGrp="1"/>
          </p:cNvSpPr>
          <p:nvPr>
            <p:ph type="ftr" sz="quarter" idx="11"/>
          </p:nvPr>
        </p:nvSpPr>
        <p:spPr/>
        <p:txBody>
          <a:bodyPr/>
          <a:lstStyle/>
          <a:p>
            <a:endParaRPr lang="zh-TW" altLang="en-US"/>
          </a:p>
        </p:txBody>
      </p:sp>
      <p:sp>
        <p:nvSpPr>
          <p:cNvPr id="5" name="投影片編號版面配置區 4">
            <a:extLst>
              <a:ext uri="{FF2B5EF4-FFF2-40B4-BE49-F238E27FC236}">
                <a16:creationId xmlns:a16="http://schemas.microsoft.com/office/drawing/2014/main" id="{8A3F64BD-7528-4CBC-A671-F4C622E317DE}"/>
              </a:ext>
            </a:extLst>
          </p:cNvPr>
          <p:cNvSpPr>
            <a:spLocks noGrp="1"/>
          </p:cNvSpPr>
          <p:nvPr>
            <p:ph type="sldNum" sz="quarter" idx="12"/>
          </p:nvPr>
        </p:nvSpPr>
        <p:spPr/>
        <p:txBody>
          <a:bodyPr/>
          <a:lstStyle/>
          <a:p>
            <a:fld id="{407D4CD8-A90D-4B45-82E9-95C897608546}" type="slidenum">
              <a:rPr lang="zh-TW" altLang="en-US" smtClean="0"/>
              <a:t>‹#›</a:t>
            </a:fld>
            <a:endParaRPr lang="zh-TW" altLang="en-US"/>
          </a:p>
        </p:txBody>
      </p:sp>
    </p:spTree>
    <p:extLst>
      <p:ext uri="{BB962C8B-B14F-4D97-AF65-F5344CB8AC3E}">
        <p14:creationId xmlns:p14="http://schemas.microsoft.com/office/powerpoint/2010/main" val="114889111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F764B62C-CDBC-4C0F-8480-35286297A77F}"/>
              </a:ext>
            </a:extLst>
          </p:cNvPr>
          <p:cNvSpPr>
            <a:spLocks noGrp="1"/>
          </p:cNvSpPr>
          <p:nvPr>
            <p:ph type="dt" sz="half" idx="10"/>
          </p:nvPr>
        </p:nvSpPr>
        <p:spPr/>
        <p:txBody>
          <a:bodyPr/>
          <a:lstStyle/>
          <a:p>
            <a:fld id="{0A8F3F8E-30DC-48FA-9192-9A33C00BA8FA}" type="datetime1">
              <a:rPr lang="zh-TW" altLang="en-US" smtClean="0"/>
              <a:t>2024/3/19</a:t>
            </a:fld>
            <a:endParaRPr lang="zh-TW" altLang="en-US"/>
          </a:p>
        </p:txBody>
      </p:sp>
      <p:sp>
        <p:nvSpPr>
          <p:cNvPr id="3" name="頁尾版面配置區 2">
            <a:extLst>
              <a:ext uri="{FF2B5EF4-FFF2-40B4-BE49-F238E27FC236}">
                <a16:creationId xmlns:a16="http://schemas.microsoft.com/office/drawing/2014/main" id="{012165F6-2BA0-4910-9CD4-39E51D7FB5B7}"/>
              </a:ext>
            </a:extLst>
          </p:cNvPr>
          <p:cNvSpPr>
            <a:spLocks noGrp="1"/>
          </p:cNvSpPr>
          <p:nvPr>
            <p:ph type="ftr" sz="quarter" idx="11"/>
          </p:nvPr>
        </p:nvSpPr>
        <p:spPr/>
        <p:txBody>
          <a:bodyPr/>
          <a:lstStyle/>
          <a:p>
            <a:endParaRPr lang="zh-TW" altLang="en-US"/>
          </a:p>
        </p:txBody>
      </p:sp>
      <p:sp>
        <p:nvSpPr>
          <p:cNvPr id="4" name="投影片編號版面配置區 3">
            <a:extLst>
              <a:ext uri="{FF2B5EF4-FFF2-40B4-BE49-F238E27FC236}">
                <a16:creationId xmlns:a16="http://schemas.microsoft.com/office/drawing/2014/main" id="{9558A78D-4FB4-4F66-AAA7-4DE7DF63BD5D}"/>
              </a:ext>
            </a:extLst>
          </p:cNvPr>
          <p:cNvSpPr>
            <a:spLocks noGrp="1"/>
          </p:cNvSpPr>
          <p:nvPr>
            <p:ph type="sldNum" sz="quarter" idx="12"/>
          </p:nvPr>
        </p:nvSpPr>
        <p:spPr/>
        <p:txBody>
          <a:bodyPr/>
          <a:lstStyle/>
          <a:p>
            <a:fld id="{407D4CD8-A90D-4B45-82E9-95C897608546}" type="slidenum">
              <a:rPr lang="zh-TW" altLang="en-US" smtClean="0"/>
              <a:t>‹#›</a:t>
            </a:fld>
            <a:endParaRPr lang="zh-TW" altLang="en-US"/>
          </a:p>
        </p:txBody>
      </p:sp>
    </p:spTree>
    <p:extLst>
      <p:ext uri="{BB962C8B-B14F-4D97-AF65-F5344CB8AC3E}">
        <p14:creationId xmlns:p14="http://schemas.microsoft.com/office/powerpoint/2010/main" val="11304012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FFE9412-0255-4A4C-8D7C-3DA26444B2D4}"/>
              </a:ext>
            </a:extLst>
          </p:cNvPr>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內容版面配置區 2">
            <a:extLst>
              <a:ext uri="{FF2B5EF4-FFF2-40B4-BE49-F238E27FC236}">
                <a16:creationId xmlns:a16="http://schemas.microsoft.com/office/drawing/2014/main" id="{56CB6850-AB18-4815-ABFA-5877BB1F196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a:extLst>
              <a:ext uri="{FF2B5EF4-FFF2-40B4-BE49-F238E27FC236}">
                <a16:creationId xmlns:a16="http://schemas.microsoft.com/office/drawing/2014/main" id="{275AA402-16D5-499E-AC25-11FAD97AECE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編輯母片文字樣式</a:t>
            </a:r>
          </a:p>
        </p:txBody>
      </p:sp>
      <p:sp>
        <p:nvSpPr>
          <p:cNvPr id="5" name="日期版面配置區 4">
            <a:extLst>
              <a:ext uri="{FF2B5EF4-FFF2-40B4-BE49-F238E27FC236}">
                <a16:creationId xmlns:a16="http://schemas.microsoft.com/office/drawing/2014/main" id="{B8C34BA6-EACA-4550-9EDA-7E72B985025A}"/>
              </a:ext>
            </a:extLst>
          </p:cNvPr>
          <p:cNvSpPr>
            <a:spLocks noGrp="1"/>
          </p:cNvSpPr>
          <p:nvPr>
            <p:ph type="dt" sz="half" idx="10"/>
          </p:nvPr>
        </p:nvSpPr>
        <p:spPr/>
        <p:txBody>
          <a:bodyPr/>
          <a:lstStyle/>
          <a:p>
            <a:fld id="{7A5E0D0F-9558-4DCE-A2C0-7838369CEAA6}" type="datetime1">
              <a:rPr lang="zh-TW" altLang="en-US" smtClean="0"/>
              <a:t>2024/3/19</a:t>
            </a:fld>
            <a:endParaRPr lang="zh-TW" altLang="en-US"/>
          </a:p>
        </p:txBody>
      </p:sp>
      <p:sp>
        <p:nvSpPr>
          <p:cNvPr id="6" name="頁尾版面配置區 5">
            <a:extLst>
              <a:ext uri="{FF2B5EF4-FFF2-40B4-BE49-F238E27FC236}">
                <a16:creationId xmlns:a16="http://schemas.microsoft.com/office/drawing/2014/main" id="{8A960FFF-8A85-41AD-ACC6-1CADDC9E269D}"/>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98154E93-9B8A-400E-9797-08D856AEE2E1}"/>
              </a:ext>
            </a:extLst>
          </p:cNvPr>
          <p:cNvSpPr>
            <a:spLocks noGrp="1"/>
          </p:cNvSpPr>
          <p:nvPr>
            <p:ph type="sldNum" sz="quarter" idx="12"/>
          </p:nvPr>
        </p:nvSpPr>
        <p:spPr/>
        <p:txBody>
          <a:bodyPr/>
          <a:lstStyle/>
          <a:p>
            <a:fld id="{407D4CD8-A90D-4B45-82E9-95C897608546}" type="slidenum">
              <a:rPr lang="zh-TW" altLang="en-US" smtClean="0"/>
              <a:t>‹#›</a:t>
            </a:fld>
            <a:endParaRPr lang="zh-TW" altLang="en-US"/>
          </a:p>
        </p:txBody>
      </p:sp>
    </p:spTree>
    <p:extLst>
      <p:ext uri="{BB962C8B-B14F-4D97-AF65-F5344CB8AC3E}">
        <p14:creationId xmlns:p14="http://schemas.microsoft.com/office/powerpoint/2010/main" val="26682964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D8091694-B50F-448A-B2F9-74C507F5E02F}" type="datetime1">
              <a:rPr lang="zh-TW" altLang="en-US" smtClean="0"/>
              <a:t>2024/3/19</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7F950879-ED91-4A0C-B7CD-FC86726C4298}" type="slidenum">
              <a:rPr lang="zh-TW" altLang="en-US" smtClean="0"/>
              <a:t>‹#›</a:t>
            </a:fld>
            <a:endParaRPr lang="zh-TW" altLang="en-US"/>
          </a:p>
        </p:txBody>
      </p:sp>
    </p:spTree>
    <p:extLst>
      <p:ext uri="{BB962C8B-B14F-4D97-AF65-F5344CB8AC3E}">
        <p14:creationId xmlns:p14="http://schemas.microsoft.com/office/powerpoint/2010/main" val="70783068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3D344D6-63BA-4CE0-82B6-5FD7E2BBF24E}"/>
              </a:ext>
            </a:extLst>
          </p:cNvPr>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圖片版面配置區 2">
            <a:extLst>
              <a:ext uri="{FF2B5EF4-FFF2-40B4-BE49-F238E27FC236}">
                <a16:creationId xmlns:a16="http://schemas.microsoft.com/office/drawing/2014/main" id="{8072E97A-9370-4B07-88E6-3D4C625F0DF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TW" altLang="en-US"/>
              <a:t>按一下圖示以新增圖片</a:t>
            </a:r>
          </a:p>
        </p:txBody>
      </p:sp>
      <p:sp>
        <p:nvSpPr>
          <p:cNvPr id="4" name="文字版面配置區 3">
            <a:extLst>
              <a:ext uri="{FF2B5EF4-FFF2-40B4-BE49-F238E27FC236}">
                <a16:creationId xmlns:a16="http://schemas.microsoft.com/office/drawing/2014/main" id="{C1203B57-F353-4692-BC97-20255AE7796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編輯母片文字樣式</a:t>
            </a:r>
          </a:p>
        </p:txBody>
      </p:sp>
      <p:sp>
        <p:nvSpPr>
          <p:cNvPr id="5" name="日期版面配置區 4">
            <a:extLst>
              <a:ext uri="{FF2B5EF4-FFF2-40B4-BE49-F238E27FC236}">
                <a16:creationId xmlns:a16="http://schemas.microsoft.com/office/drawing/2014/main" id="{7E460E91-D0C9-4815-8452-5E2C9E494926}"/>
              </a:ext>
            </a:extLst>
          </p:cNvPr>
          <p:cNvSpPr>
            <a:spLocks noGrp="1"/>
          </p:cNvSpPr>
          <p:nvPr>
            <p:ph type="dt" sz="half" idx="10"/>
          </p:nvPr>
        </p:nvSpPr>
        <p:spPr/>
        <p:txBody>
          <a:bodyPr/>
          <a:lstStyle/>
          <a:p>
            <a:fld id="{08AE1403-314F-4442-AF5E-DD2746822375}" type="datetime1">
              <a:rPr lang="zh-TW" altLang="en-US" smtClean="0"/>
              <a:t>2024/3/19</a:t>
            </a:fld>
            <a:endParaRPr lang="zh-TW" altLang="en-US"/>
          </a:p>
        </p:txBody>
      </p:sp>
      <p:sp>
        <p:nvSpPr>
          <p:cNvPr id="6" name="頁尾版面配置區 5">
            <a:extLst>
              <a:ext uri="{FF2B5EF4-FFF2-40B4-BE49-F238E27FC236}">
                <a16:creationId xmlns:a16="http://schemas.microsoft.com/office/drawing/2014/main" id="{9A1BBCD4-3CFF-44E6-9416-F0A4192F3F69}"/>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5A025CAC-D75E-41D9-A4C6-762D060F7996}"/>
              </a:ext>
            </a:extLst>
          </p:cNvPr>
          <p:cNvSpPr>
            <a:spLocks noGrp="1"/>
          </p:cNvSpPr>
          <p:nvPr>
            <p:ph type="sldNum" sz="quarter" idx="12"/>
          </p:nvPr>
        </p:nvSpPr>
        <p:spPr/>
        <p:txBody>
          <a:bodyPr/>
          <a:lstStyle/>
          <a:p>
            <a:fld id="{407D4CD8-A90D-4B45-82E9-95C897608546}" type="slidenum">
              <a:rPr lang="zh-TW" altLang="en-US" smtClean="0"/>
              <a:t>‹#›</a:t>
            </a:fld>
            <a:endParaRPr lang="zh-TW" altLang="en-US"/>
          </a:p>
        </p:txBody>
      </p:sp>
    </p:spTree>
    <p:extLst>
      <p:ext uri="{BB962C8B-B14F-4D97-AF65-F5344CB8AC3E}">
        <p14:creationId xmlns:p14="http://schemas.microsoft.com/office/powerpoint/2010/main" val="396463940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8BA02134-33E1-42F8-B9EC-0BEF0C194F21}"/>
              </a:ext>
            </a:extLst>
          </p:cNvPr>
          <p:cNvSpPr>
            <a:spLocks noGrp="1"/>
          </p:cNvSpPr>
          <p:nvPr>
            <p:ph type="title"/>
          </p:nvPr>
        </p:nvSpPr>
        <p:spPr/>
        <p:txBody>
          <a:bodyPr/>
          <a:lstStyle/>
          <a:p>
            <a:r>
              <a:rPr lang="zh-TW" altLang="en-US"/>
              <a:t>按一下以編輯母片標題樣式</a:t>
            </a:r>
          </a:p>
        </p:txBody>
      </p:sp>
      <p:sp>
        <p:nvSpPr>
          <p:cNvPr id="3" name="直排文字版面配置區 2">
            <a:extLst>
              <a:ext uri="{FF2B5EF4-FFF2-40B4-BE49-F238E27FC236}">
                <a16:creationId xmlns:a16="http://schemas.microsoft.com/office/drawing/2014/main" id="{E6C7FEC6-48E2-43BB-B094-0B8D77B935BE}"/>
              </a:ext>
            </a:extLst>
          </p:cNvPr>
          <p:cNvSpPr>
            <a:spLocks noGrp="1"/>
          </p:cNvSpPr>
          <p:nvPr>
            <p:ph type="body" orient="vert" idx="1"/>
          </p:nvPr>
        </p:nvSpPr>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79AA9292-3D19-4EDF-AEED-419BEE1028A8}"/>
              </a:ext>
            </a:extLst>
          </p:cNvPr>
          <p:cNvSpPr>
            <a:spLocks noGrp="1"/>
          </p:cNvSpPr>
          <p:nvPr>
            <p:ph type="dt" sz="half" idx="10"/>
          </p:nvPr>
        </p:nvSpPr>
        <p:spPr/>
        <p:txBody>
          <a:bodyPr/>
          <a:lstStyle/>
          <a:p>
            <a:fld id="{D4BDD4D3-6583-40EC-B975-70B06272125A}" type="datetime1">
              <a:rPr lang="zh-TW" altLang="en-US" smtClean="0"/>
              <a:t>2024/3/19</a:t>
            </a:fld>
            <a:endParaRPr lang="zh-TW" altLang="en-US"/>
          </a:p>
        </p:txBody>
      </p:sp>
      <p:sp>
        <p:nvSpPr>
          <p:cNvPr id="5" name="頁尾版面配置區 4">
            <a:extLst>
              <a:ext uri="{FF2B5EF4-FFF2-40B4-BE49-F238E27FC236}">
                <a16:creationId xmlns:a16="http://schemas.microsoft.com/office/drawing/2014/main" id="{23508EC3-594C-4467-875F-6B13ADB61EA0}"/>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777D9934-C87C-4238-AA79-0FB21EAAFA89}"/>
              </a:ext>
            </a:extLst>
          </p:cNvPr>
          <p:cNvSpPr>
            <a:spLocks noGrp="1"/>
          </p:cNvSpPr>
          <p:nvPr>
            <p:ph type="sldNum" sz="quarter" idx="12"/>
          </p:nvPr>
        </p:nvSpPr>
        <p:spPr/>
        <p:txBody>
          <a:bodyPr/>
          <a:lstStyle/>
          <a:p>
            <a:fld id="{407D4CD8-A90D-4B45-82E9-95C897608546}" type="slidenum">
              <a:rPr lang="zh-TW" altLang="en-US" smtClean="0"/>
              <a:t>‹#›</a:t>
            </a:fld>
            <a:endParaRPr lang="zh-TW" altLang="en-US"/>
          </a:p>
        </p:txBody>
      </p:sp>
    </p:spTree>
    <p:extLst>
      <p:ext uri="{BB962C8B-B14F-4D97-AF65-F5344CB8AC3E}">
        <p14:creationId xmlns:p14="http://schemas.microsoft.com/office/powerpoint/2010/main" val="235105783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a:extLst>
              <a:ext uri="{FF2B5EF4-FFF2-40B4-BE49-F238E27FC236}">
                <a16:creationId xmlns:a16="http://schemas.microsoft.com/office/drawing/2014/main" id="{B2977E33-B3FA-4D24-B79E-23E283CF5B4E}"/>
              </a:ext>
            </a:extLst>
          </p:cNvPr>
          <p:cNvSpPr>
            <a:spLocks noGrp="1"/>
          </p:cNvSpPr>
          <p:nvPr>
            <p:ph type="title" orient="vert"/>
          </p:nvPr>
        </p:nvSpPr>
        <p:spPr>
          <a:xfrm>
            <a:off x="8724900" y="365125"/>
            <a:ext cx="2628900" cy="5811838"/>
          </a:xfrm>
        </p:spPr>
        <p:txBody>
          <a:bodyPr vert="eaVert"/>
          <a:lstStyle/>
          <a:p>
            <a:r>
              <a:rPr lang="zh-TW" altLang="en-US"/>
              <a:t>按一下以編輯母片標題樣式</a:t>
            </a:r>
          </a:p>
        </p:txBody>
      </p:sp>
      <p:sp>
        <p:nvSpPr>
          <p:cNvPr id="3" name="直排文字版面配置區 2">
            <a:extLst>
              <a:ext uri="{FF2B5EF4-FFF2-40B4-BE49-F238E27FC236}">
                <a16:creationId xmlns:a16="http://schemas.microsoft.com/office/drawing/2014/main" id="{F8F92D89-3548-4CB3-94E5-7785E9C365B8}"/>
              </a:ext>
            </a:extLst>
          </p:cNvPr>
          <p:cNvSpPr>
            <a:spLocks noGrp="1"/>
          </p:cNvSpPr>
          <p:nvPr>
            <p:ph type="body" orient="vert" idx="1"/>
          </p:nvPr>
        </p:nvSpPr>
        <p:spPr>
          <a:xfrm>
            <a:off x="838200" y="365125"/>
            <a:ext cx="7734300" cy="5811838"/>
          </a:xfrm>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DEA8E672-34CF-4AD0-A38C-C118C7BD0910}"/>
              </a:ext>
            </a:extLst>
          </p:cNvPr>
          <p:cNvSpPr>
            <a:spLocks noGrp="1"/>
          </p:cNvSpPr>
          <p:nvPr>
            <p:ph type="dt" sz="half" idx="10"/>
          </p:nvPr>
        </p:nvSpPr>
        <p:spPr/>
        <p:txBody>
          <a:bodyPr/>
          <a:lstStyle/>
          <a:p>
            <a:fld id="{E2417AE8-3E2F-448F-834D-FAED45230396}" type="datetime1">
              <a:rPr lang="zh-TW" altLang="en-US" smtClean="0"/>
              <a:t>2024/3/19</a:t>
            </a:fld>
            <a:endParaRPr lang="zh-TW" altLang="en-US"/>
          </a:p>
        </p:txBody>
      </p:sp>
      <p:sp>
        <p:nvSpPr>
          <p:cNvPr id="5" name="頁尾版面配置區 4">
            <a:extLst>
              <a:ext uri="{FF2B5EF4-FFF2-40B4-BE49-F238E27FC236}">
                <a16:creationId xmlns:a16="http://schemas.microsoft.com/office/drawing/2014/main" id="{F4433409-7BE9-480F-8504-E97A3B6362DA}"/>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C686AF61-5368-41DC-9249-D5DFECBCB144}"/>
              </a:ext>
            </a:extLst>
          </p:cNvPr>
          <p:cNvSpPr>
            <a:spLocks noGrp="1"/>
          </p:cNvSpPr>
          <p:nvPr>
            <p:ph type="sldNum" sz="quarter" idx="12"/>
          </p:nvPr>
        </p:nvSpPr>
        <p:spPr/>
        <p:txBody>
          <a:bodyPr/>
          <a:lstStyle/>
          <a:p>
            <a:fld id="{407D4CD8-A90D-4B45-82E9-95C897608546}" type="slidenum">
              <a:rPr lang="zh-TW" altLang="en-US" smtClean="0"/>
              <a:t>‹#›</a:t>
            </a:fld>
            <a:endParaRPr lang="zh-TW" altLang="en-US"/>
          </a:p>
        </p:txBody>
      </p:sp>
    </p:spTree>
    <p:extLst>
      <p:ext uri="{BB962C8B-B14F-4D97-AF65-F5344CB8AC3E}">
        <p14:creationId xmlns:p14="http://schemas.microsoft.com/office/powerpoint/2010/main" val="329896581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1_標題投影片" type="title" preserve="1">
  <p:cSld name="1_標題投影片">
    <p:spTree>
      <p:nvGrpSpPr>
        <p:cNvPr id="1" name="Shape 15"/>
        <p:cNvGrpSpPr/>
        <p:nvPr/>
      </p:nvGrpSpPr>
      <p:grpSpPr>
        <a:xfrm>
          <a:off x="0" y="0"/>
          <a:ext cx="0" cy="0"/>
          <a:chOff x="0" y="0"/>
          <a:chExt cx="0" cy="0"/>
        </a:xfrm>
      </p:grpSpPr>
      <p:sp>
        <p:nvSpPr>
          <p:cNvPr id="16" name="Google Shape;16;p2"/>
          <p:cNvSpPr/>
          <p:nvPr/>
        </p:nvSpPr>
        <p:spPr>
          <a:xfrm>
            <a:off x="0" y="-4793"/>
            <a:ext cx="12192000" cy="6862793"/>
          </a:xfrm>
          <a:prstGeom prst="rect">
            <a:avLst/>
          </a:prstGeom>
          <a:solidFill>
            <a:srgbClr val="F2F2F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7" name="Google Shape;17;p2"/>
          <p:cNvSpPr txBox="1">
            <a:spLocks noGrp="1"/>
          </p:cNvSpPr>
          <p:nvPr>
            <p:ph type="ctrTitle"/>
          </p:nvPr>
        </p:nvSpPr>
        <p:spPr>
          <a:xfrm>
            <a:off x="2533650" y="3774316"/>
            <a:ext cx="6934200" cy="618111"/>
          </a:xfrm>
          <a:prstGeom prst="rect">
            <a:avLst/>
          </a:prstGeom>
          <a:noFill/>
          <a:ln>
            <a:noFill/>
          </a:ln>
        </p:spPr>
        <p:txBody>
          <a:bodyPr spcFirstLastPara="1" wrap="square" lIns="91425" tIns="45700" rIns="91425" bIns="45700" anchor="b" anchorCtr="0">
            <a:noAutofit/>
          </a:bodyPr>
          <a:lstStyle>
            <a:lvl1pPr lvl="0" algn="ctr">
              <a:lnSpc>
                <a:spcPct val="90000"/>
              </a:lnSpc>
              <a:spcBef>
                <a:spcPts val="0"/>
              </a:spcBef>
              <a:spcAft>
                <a:spcPts val="0"/>
              </a:spcAft>
              <a:buClr>
                <a:schemeClr val="accent4"/>
              </a:buClr>
              <a:buSzPts val="3600"/>
              <a:buFont typeface="Arial"/>
              <a:buNone/>
              <a:defRPr sz="3600">
                <a:solidFill>
                  <a:schemeClr val="accent4"/>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zh-TW" altLang="en-US"/>
              <a:t>按一下以編輯母片標題樣式</a:t>
            </a:r>
            <a:endParaRPr/>
          </a:p>
        </p:txBody>
      </p:sp>
      <p:sp>
        <p:nvSpPr>
          <p:cNvPr id="18" name="Google Shape;18;p2"/>
          <p:cNvSpPr txBox="1">
            <a:spLocks noGrp="1"/>
          </p:cNvSpPr>
          <p:nvPr>
            <p:ph type="subTitle" idx="1"/>
          </p:nvPr>
        </p:nvSpPr>
        <p:spPr>
          <a:xfrm>
            <a:off x="2533649" y="4940556"/>
            <a:ext cx="6934200" cy="456438"/>
          </a:xfrm>
          <a:prstGeom prst="rect">
            <a:avLst/>
          </a:prstGeom>
          <a:noFill/>
          <a:ln>
            <a:noFill/>
          </a:ln>
        </p:spPr>
        <p:txBody>
          <a:bodyPr spcFirstLastPara="1" wrap="square" lIns="91425" tIns="45700" rIns="91425" bIns="45700" anchor="t" anchorCtr="0">
            <a:noAutofit/>
          </a:bodyPr>
          <a:lstStyle>
            <a:lvl1pPr lvl="0" algn="ctr">
              <a:lnSpc>
                <a:spcPct val="150000"/>
              </a:lnSpc>
              <a:spcBef>
                <a:spcPts val="1000"/>
              </a:spcBef>
              <a:spcAft>
                <a:spcPts val="0"/>
              </a:spcAft>
              <a:buClr>
                <a:schemeClr val="accent6"/>
              </a:buClr>
              <a:buSzPts val="1600"/>
              <a:buNone/>
              <a:defRPr sz="1600">
                <a:solidFill>
                  <a:schemeClr val="accent6"/>
                </a:solidFill>
                <a:latin typeface="Arial"/>
                <a:ea typeface="Arial"/>
                <a:cs typeface="Arial"/>
                <a:sym typeface="Arial"/>
              </a:defRPr>
            </a:lvl1pPr>
            <a:lvl2pPr lvl="1" algn="ctr">
              <a:lnSpc>
                <a:spcPct val="90000"/>
              </a:lnSpc>
              <a:spcBef>
                <a:spcPts val="500"/>
              </a:spcBef>
              <a:spcAft>
                <a:spcPts val="0"/>
              </a:spcAft>
              <a:buClr>
                <a:srgbClr val="483A5C"/>
              </a:buClr>
              <a:buSzPts val="2000"/>
              <a:buNone/>
              <a:defRPr sz="2000"/>
            </a:lvl2pPr>
            <a:lvl3pPr lvl="2" algn="ctr">
              <a:lnSpc>
                <a:spcPct val="90000"/>
              </a:lnSpc>
              <a:spcBef>
                <a:spcPts val="500"/>
              </a:spcBef>
              <a:spcAft>
                <a:spcPts val="0"/>
              </a:spcAft>
              <a:buClr>
                <a:srgbClr val="483A5C"/>
              </a:buClr>
              <a:buSzPts val="1800"/>
              <a:buNone/>
              <a:defRPr sz="1800"/>
            </a:lvl3pPr>
            <a:lvl4pPr lvl="3" algn="ctr">
              <a:lnSpc>
                <a:spcPct val="90000"/>
              </a:lnSpc>
              <a:spcBef>
                <a:spcPts val="500"/>
              </a:spcBef>
              <a:spcAft>
                <a:spcPts val="0"/>
              </a:spcAft>
              <a:buClr>
                <a:srgbClr val="483A5C"/>
              </a:buClr>
              <a:buSzPts val="1600"/>
              <a:buNone/>
              <a:defRPr sz="1600"/>
            </a:lvl4pPr>
            <a:lvl5pPr lvl="4" algn="ctr">
              <a:lnSpc>
                <a:spcPct val="90000"/>
              </a:lnSpc>
              <a:spcBef>
                <a:spcPts val="500"/>
              </a:spcBef>
              <a:spcAft>
                <a:spcPts val="0"/>
              </a:spcAft>
              <a:buClr>
                <a:srgbClr val="483A5C"/>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r>
              <a:rPr lang="zh-TW" altLang="en-US"/>
              <a:t>按一下以編輯母片子標題樣式</a:t>
            </a:r>
            <a:endParaRPr/>
          </a:p>
        </p:txBody>
      </p:sp>
      <p:sp>
        <p:nvSpPr>
          <p:cNvPr id="19" name="Google Shape;19;p2"/>
          <p:cNvSpPr/>
          <p:nvPr/>
        </p:nvSpPr>
        <p:spPr>
          <a:xfrm>
            <a:off x="5815011" y="4710985"/>
            <a:ext cx="371476" cy="45719"/>
          </a:xfrm>
          <a:prstGeom prst="rect">
            <a:avLst/>
          </a:pr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grpSp>
        <p:nvGrpSpPr>
          <p:cNvPr id="20" name="Google Shape;20;p2"/>
          <p:cNvGrpSpPr/>
          <p:nvPr/>
        </p:nvGrpSpPr>
        <p:grpSpPr>
          <a:xfrm>
            <a:off x="4383342" y="2115239"/>
            <a:ext cx="3234813" cy="927512"/>
            <a:chOff x="4131547" y="1324698"/>
            <a:chExt cx="4579962" cy="1313204"/>
          </a:xfrm>
        </p:grpSpPr>
        <p:sp>
          <p:nvSpPr>
            <p:cNvPr id="21" name="Google Shape;21;p2"/>
            <p:cNvSpPr/>
            <p:nvPr/>
          </p:nvSpPr>
          <p:spPr>
            <a:xfrm rot="10800000">
              <a:off x="4131547" y="1324698"/>
              <a:ext cx="1313204" cy="1313204"/>
            </a:xfrm>
            <a:prstGeom prst="ellipse">
              <a:avLst/>
            </a:prstGeom>
            <a:solidFill>
              <a:schemeClr val="accent4"/>
            </a:solidFill>
            <a:ln w="50800" cap="flat" cmpd="sng">
              <a:solidFill>
                <a:srgbClr val="F2F2F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22" name="Google Shape;22;p2"/>
            <p:cNvSpPr/>
            <p:nvPr/>
          </p:nvSpPr>
          <p:spPr>
            <a:xfrm rot="10800000">
              <a:off x="5253660" y="1324698"/>
              <a:ext cx="1313204" cy="1313204"/>
            </a:xfrm>
            <a:prstGeom prst="ellipse">
              <a:avLst/>
            </a:prstGeom>
            <a:solidFill>
              <a:schemeClr val="accent1"/>
            </a:solidFill>
            <a:ln w="50800" cap="flat" cmpd="sng">
              <a:solidFill>
                <a:srgbClr val="F2F2F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23" name="Google Shape;23;p2"/>
            <p:cNvSpPr/>
            <p:nvPr/>
          </p:nvSpPr>
          <p:spPr>
            <a:xfrm rot="10800000">
              <a:off x="6287513" y="1324698"/>
              <a:ext cx="1313204" cy="1313204"/>
            </a:xfrm>
            <a:prstGeom prst="ellipse">
              <a:avLst/>
            </a:prstGeom>
            <a:solidFill>
              <a:schemeClr val="accent3"/>
            </a:solidFill>
            <a:ln w="50800" cap="flat" cmpd="sng">
              <a:solidFill>
                <a:srgbClr val="F2F2F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24" name="Google Shape;24;p2"/>
            <p:cNvSpPr/>
            <p:nvPr/>
          </p:nvSpPr>
          <p:spPr>
            <a:xfrm rot="10800000">
              <a:off x="7398305" y="1324698"/>
              <a:ext cx="1313204" cy="1313204"/>
            </a:xfrm>
            <a:prstGeom prst="ellipse">
              <a:avLst/>
            </a:prstGeom>
            <a:solidFill>
              <a:schemeClr val="accent2"/>
            </a:solidFill>
            <a:ln w="50800" cap="flat" cmpd="sng">
              <a:solidFill>
                <a:srgbClr val="F2F2F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grpSp>
    </p:spTree>
    <p:extLst>
      <p:ext uri="{BB962C8B-B14F-4D97-AF65-F5344CB8AC3E}">
        <p14:creationId xmlns:p14="http://schemas.microsoft.com/office/powerpoint/2010/main" val="400303622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自訂版面配置" preserve="1">
  <p:cSld name="自訂版面配置">
    <p:spTree>
      <p:nvGrpSpPr>
        <p:cNvPr id="1" name="Shape 31"/>
        <p:cNvGrpSpPr/>
        <p:nvPr/>
      </p:nvGrpSpPr>
      <p:grpSpPr>
        <a:xfrm>
          <a:off x="0" y="0"/>
          <a:ext cx="0" cy="0"/>
          <a:chOff x="0" y="0"/>
          <a:chExt cx="0" cy="0"/>
        </a:xfrm>
      </p:grpSpPr>
      <p:sp>
        <p:nvSpPr>
          <p:cNvPr id="32" name="Google Shape;32;p4"/>
          <p:cNvSpPr/>
          <p:nvPr/>
        </p:nvSpPr>
        <p:spPr>
          <a:xfrm>
            <a:off x="0" y="-4792"/>
            <a:ext cx="12192000" cy="6862792"/>
          </a:xfrm>
          <a:prstGeom prst="rect">
            <a:avLst/>
          </a:prstGeom>
          <a:solidFill>
            <a:srgbClr val="F2F2F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33" name="Google Shape;33;p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913C4807-EF91-4FA5-B11B-451D74FC3883}" type="datetime1">
              <a:rPr lang="zh-TW" altLang="en-US" smtClean="0"/>
              <a:t>2024/3/19</a:t>
            </a:fld>
            <a:endParaRPr/>
          </a:p>
        </p:txBody>
      </p:sp>
      <p:sp>
        <p:nvSpPr>
          <p:cNvPr id="34" name="Google Shape;34;p4"/>
          <p:cNvSpPr txBox="1">
            <a:spLocks noGrp="1"/>
          </p:cNvSpPr>
          <p:nvPr>
            <p:ph type="ftr" idx="11"/>
          </p:nvPr>
        </p:nvSpPr>
        <p:spPr>
          <a:xfrm>
            <a:off x="7147561" y="6190879"/>
            <a:ext cx="4114800"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sz="1000">
                <a:solidFill>
                  <a:schemeClr val="accent6"/>
                </a:solidFill>
                <a:latin typeface="Arial"/>
                <a:ea typeface="Arial"/>
                <a:cs typeface="Arial"/>
                <a:sym typeface="Aria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4"/>
          <p:cNvSpPr txBox="1">
            <a:spLocks noGrp="1"/>
          </p:cNvSpPr>
          <p:nvPr>
            <p:ph type="sldNum" idx="12"/>
          </p:nvPr>
        </p:nvSpPr>
        <p:spPr>
          <a:xfrm>
            <a:off x="11353800" y="6190879"/>
            <a:ext cx="38317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sz="1200" b="0" i="0" u="none" strike="noStrike" cap="none">
                <a:solidFill>
                  <a:schemeClr val="accent6"/>
                </a:solidFill>
                <a:latin typeface="Arial"/>
                <a:ea typeface="Arial"/>
                <a:cs typeface="Arial"/>
                <a:sym typeface="Arial"/>
              </a:defRPr>
            </a:lvl1pPr>
            <a:lvl2pPr marL="0" lvl="1" indent="0" algn="r">
              <a:spcBef>
                <a:spcPts val="0"/>
              </a:spcBef>
              <a:buNone/>
              <a:defRPr sz="1200" b="0" i="0" u="none" strike="noStrike" cap="none">
                <a:solidFill>
                  <a:schemeClr val="accent6"/>
                </a:solidFill>
                <a:latin typeface="Arial"/>
                <a:ea typeface="Arial"/>
                <a:cs typeface="Arial"/>
                <a:sym typeface="Arial"/>
              </a:defRPr>
            </a:lvl2pPr>
            <a:lvl3pPr marL="0" lvl="2" indent="0" algn="r">
              <a:spcBef>
                <a:spcPts val="0"/>
              </a:spcBef>
              <a:buNone/>
              <a:defRPr sz="1200" b="0" i="0" u="none" strike="noStrike" cap="none">
                <a:solidFill>
                  <a:schemeClr val="accent6"/>
                </a:solidFill>
                <a:latin typeface="Arial"/>
                <a:ea typeface="Arial"/>
                <a:cs typeface="Arial"/>
                <a:sym typeface="Arial"/>
              </a:defRPr>
            </a:lvl3pPr>
            <a:lvl4pPr marL="0" lvl="3" indent="0" algn="r">
              <a:spcBef>
                <a:spcPts val="0"/>
              </a:spcBef>
              <a:buNone/>
              <a:defRPr sz="1200" b="0" i="0" u="none" strike="noStrike" cap="none">
                <a:solidFill>
                  <a:schemeClr val="accent6"/>
                </a:solidFill>
                <a:latin typeface="Arial"/>
                <a:ea typeface="Arial"/>
                <a:cs typeface="Arial"/>
                <a:sym typeface="Arial"/>
              </a:defRPr>
            </a:lvl4pPr>
            <a:lvl5pPr marL="0" lvl="4" indent="0" algn="r">
              <a:spcBef>
                <a:spcPts val="0"/>
              </a:spcBef>
              <a:buNone/>
              <a:defRPr sz="1200" b="0" i="0" u="none" strike="noStrike" cap="none">
                <a:solidFill>
                  <a:schemeClr val="accent6"/>
                </a:solidFill>
                <a:latin typeface="Arial"/>
                <a:ea typeface="Arial"/>
                <a:cs typeface="Arial"/>
                <a:sym typeface="Arial"/>
              </a:defRPr>
            </a:lvl5pPr>
            <a:lvl6pPr marL="0" lvl="5" indent="0" algn="r">
              <a:spcBef>
                <a:spcPts val="0"/>
              </a:spcBef>
              <a:buNone/>
              <a:defRPr sz="1200" b="0" i="0" u="none" strike="noStrike" cap="none">
                <a:solidFill>
                  <a:schemeClr val="accent6"/>
                </a:solidFill>
                <a:latin typeface="Arial"/>
                <a:ea typeface="Arial"/>
                <a:cs typeface="Arial"/>
                <a:sym typeface="Arial"/>
              </a:defRPr>
            </a:lvl6pPr>
            <a:lvl7pPr marL="0" lvl="6" indent="0" algn="r">
              <a:spcBef>
                <a:spcPts val="0"/>
              </a:spcBef>
              <a:buNone/>
              <a:defRPr sz="1200" b="0" i="0" u="none" strike="noStrike" cap="none">
                <a:solidFill>
                  <a:schemeClr val="accent6"/>
                </a:solidFill>
                <a:latin typeface="Arial"/>
                <a:ea typeface="Arial"/>
                <a:cs typeface="Arial"/>
                <a:sym typeface="Arial"/>
              </a:defRPr>
            </a:lvl7pPr>
            <a:lvl8pPr marL="0" lvl="7" indent="0" algn="r">
              <a:spcBef>
                <a:spcPts val="0"/>
              </a:spcBef>
              <a:buNone/>
              <a:defRPr sz="1200" b="0" i="0" u="none" strike="noStrike" cap="none">
                <a:solidFill>
                  <a:schemeClr val="accent6"/>
                </a:solidFill>
                <a:latin typeface="Arial"/>
                <a:ea typeface="Arial"/>
                <a:cs typeface="Arial"/>
                <a:sym typeface="Arial"/>
              </a:defRPr>
            </a:lvl8pPr>
            <a:lvl9pPr marL="0" lvl="8" indent="0" algn="r">
              <a:spcBef>
                <a:spcPts val="0"/>
              </a:spcBef>
              <a:buNone/>
              <a:defRPr sz="1200" b="0" i="0" u="none" strike="noStrike" cap="none">
                <a:solidFill>
                  <a:schemeClr val="accent6"/>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zh-TW"/>
              <a:t>‹#›</a:t>
            </a:fld>
            <a:endParaRPr/>
          </a:p>
        </p:txBody>
      </p:sp>
      <p:sp>
        <p:nvSpPr>
          <p:cNvPr id="36" name="Google Shape;36;p4"/>
          <p:cNvSpPr/>
          <p:nvPr/>
        </p:nvSpPr>
        <p:spPr>
          <a:xfrm>
            <a:off x="0" y="6585048"/>
            <a:ext cx="12192000" cy="282633"/>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37" name="Google Shape;37;p4"/>
          <p:cNvSpPr txBox="1">
            <a:spLocks noGrp="1"/>
          </p:cNvSpPr>
          <p:nvPr>
            <p:ph type="ctrTitle"/>
          </p:nvPr>
        </p:nvSpPr>
        <p:spPr>
          <a:xfrm>
            <a:off x="838199" y="524221"/>
            <a:ext cx="10898778" cy="858266"/>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chemeClr val="accent4"/>
              </a:buClr>
              <a:buSzPts val="2800"/>
              <a:buFont typeface="Arial"/>
              <a:buNone/>
              <a:defRPr sz="2800">
                <a:solidFill>
                  <a:schemeClr val="accent4"/>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zh-TW" altLang="en-US"/>
              <a:t>按一下以編輯母片標題樣式</a:t>
            </a:r>
            <a:endParaRPr/>
          </a:p>
        </p:txBody>
      </p:sp>
      <p:sp>
        <p:nvSpPr>
          <p:cNvPr id="38" name="Google Shape;38;p4"/>
          <p:cNvSpPr txBox="1">
            <a:spLocks noGrp="1"/>
          </p:cNvSpPr>
          <p:nvPr>
            <p:ph type="body" idx="1"/>
          </p:nvPr>
        </p:nvSpPr>
        <p:spPr>
          <a:xfrm>
            <a:off x="838199" y="2064074"/>
            <a:ext cx="10898778" cy="3839387"/>
          </a:xfrm>
          <a:prstGeom prst="rect">
            <a:avLst/>
          </a:prstGeom>
          <a:noFill/>
          <a:ln>
            <a:noFill/>
          </a:ln>
        </p:spPr>
        <p:txBody>
          <a:bodyPr spcFirstLastPara="1" wrap="square" lIns="91425" tIns="45700" rIns="91425" bIns="45700" anchor="t" anchorCtr="0">
            <a:noAutofit/>
          </a:bodyPr>
          <a:lstStyle>
            <a:lvl1pPr marL="457200" lvl="0" indent="-228600" algn="l">
              <a:lnSpc>
                <a:spcPct val="150000"/>
              </a:lnSpc>
              <a:spcBef>
                <a:spcPts val="1000"/>
              </a:spcBef>
              <a:spcAft>
                <a:spcPts val="0"/>
              </a:spcAft>
              <a:buClr>
                <a:srgbClr val="483A5C"/>
              </a:buClr>
              <a:buSzPts val="1600"/>
              <a:buNone/>
              <a:defRPr sz="1600">
                <a:latin typeface="Arial"/>
                <a:ea typeface="Arial"/>
                <a:cs typeface="Arial"/>
                <a:sym typeface="Arial"/>
              </a:defRPr>
            </a:lvl1pPr>
            <a:lvl2pPr marL="914400" lvl="1" indent="-228600" algn="l">
              <a:lnSpc>
                <a:spcPct val="150000"/>
              </a:lnSpc>
              <a:spcBef>
                <a:spcPts val="500"/>
              </a:spcBef>
              <a:spcAft>
                <a:spcPts val="0"/>
              </a:spcAft>
              <a:buClr>
                <a:srgbClr val="483A5C"/>
              </a:buClr>
              <a:buSzPts val="1400"/>
              <a:buNone/>
              <a:defRPr sz="1400">
                <a:latin typeface="Arial"/>
                <a:ea typeface="Arial"/>
                <a:cs typeface="Arial"/>
                <a:sym typeface="Arial"/>
              </a:defRPr>
            </a:lvl2pPr>
            <a:lvl3pPr marL="1371600" lvl="2" indent="-228600" algn="l">
              <a:lnSpc>
                <a:spcPct val="150000"/>
              </a:lnSpc>
              <a:spcBef>
                <a:spcPts val="500"/>
              </a:spcBef>
              <a:spcAft>
                <a:spcPts val="0"/>
              </a:spcAft>
              <a:buClr>
                <a:srgbClr val="483A5C"/>
              </a:buClr>
              <a:buSzPts val="1200"/>
              <a:buNone/>
              <a:defRPr sz="1200">
                <a:latin typeface="Arial"/>
                <a:ea typeface="Arial"/>
                <a:cs typeface="Arial"/>
                <a:sym typeface="Arial"/>
              </a:defRPr>
            </a:lvl3pPr>
            <a:lvl4pPr marL="1828800" lvl="3" indent="-228600" algn="l">
              <a:lnSpc>
                <a:spcPct val="150000"/>
              </a:lnSpc>
              <a:spcBef>
                <a:spcPts val="500"/>
              </a:spcBef>
              <a:spcAft>
                <a:spcPts val="0"/>
              </a:spcAft>
              <a:buClr>
                <a:srgbClr val="483A5C"/>
              </a:buClr>
              <a:buSzPts val="1100"/>
              <a:buNone/>
              <a:defRPr sz="1100">
                <a:latin typeface="Arial"/>
                <a:ea typeface="Arial"/>
                <a:cs typeface="Arial"/>
                <a:sym typeface="Arial"/>
              </a:defRPr>
            </a:lvl4pPr>
            <a:lvl5pPr marL="2286000" lvl="4" indent="-228600" algn="l">
              <a:lnSpc>
                <a:spcPct val="150000"/>
              </a:lnSpc>
              <a:spcBef>
                <a:spcPts val="500"/>
              </a:spcBef>
              <a:spcAft>
                <a:spcPts val="0"/>
              </a:spcAft>
              <a:buClr>
                <a:srgbClr val="483A5C"/>
              </a:buClr>
              <a:buSzPts val="1100"/>
              <a:buNone/>
              <a:defRPr sz="1100">
                <a:latin typeface="Arial"/>
                <a:ea typeface="Arial"/>
                <a:cs typeface="Arial"/>
                <a:sym typeface="Aria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zh-TW" altLang="en-US"/>
              <a:t>編輯母片文字樣式</a:t>
            </a:r>
          </a:p>
        </p:txBody>
      </p:sp>
      <p:cxnSp>
        <p:nvCxnSpPr>
          <p:cNvPr id="39" name="Google Shape;39;p4"/>
          <p:cNvCxnSpPr/>
          <p:nvPr/>
        </p:nvCxnSpPr>
        <p:spPr>
          <a:xfrm>
            <a:off x="11309193" y="6285394"/>
            <a:ext cx="0" cy="176094"/>
          </a:xfrm>
          <a:prstGeom prst="straightConnector1">
            <a:avLst/>
          </a:prstGeom>
          <a:noFill/>
          <a:ln w="19050" cap="flat" cmpd="sng">
            <a:solidFill>
              <a:schemeClr val="accent6"/>
            </a:solidFill>
            <a:prstDash val="solid"/>
            <a:miter lim="800000"/>
            <a:headEnd type="none" w="sm" len="sm"/>
            <a:tailEnd type="none" w="sm" len="sm"/>
          </a:ln>
        </p:spPr>
      </p:cxnSp>
      <p:sp>
        <p:nvSpPr>
          <p:cNvPr id="40" name="Google Shape;40;p4"/>
          <p:cNvSpPr/>
          <p:nvPr/>
        </p:nvSpPr>
        <p:spPr>
          <a:xfrm>
            <a:off x="933450" y="1700421"/>
            <a:ext cx="371476" cy="45719"/>
          </a:xfrm>
          <a:prstGeom prst="rect">
            <a:avLst/>
          </a:prstGeom>
          <a:solidFill>
            <a:schemeClr val="accent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Tree>
    <p:extLst>
      <p:ext uri="{BB962C8B-B14F-4D97-AF65-F5344CB8AC3E}">
        <p14:creationId xmlns:p14="http://schemas.microsoft.com/office/powerpoint/2010/main" val="304660097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自訂版面配置" preserve="1">
  <p:cSld name="1_自訂版面配置">
    <p:spTree>
      <p:nvGrpSpPr>
        <p:cNvPr id="1" name="Shape 31"/>
        <p:cNvGrpSpPr/>
        <p:nvPr/>
      </p:nvGrpSpPr>
      <p:grpSpPr>
        <a:xfrm>
          <a:off x="0" y="0"/>
          <a:ext cx="0" cy="0"/>
          <a:chOff x="0" y="0"/>
          <a:chExt cx="0" cy="0"/>
        </a:xfrm>
      </p:grpSpPr>
      <p:sp>
        <p:nvSpPr>
          <p:cNvPr id="32" name="Google Shape;32;p4"/>
          <p:cNvSpPr/>
          <p:nvPr/>
        </p:nvSpPr>
        <p:spPr>
          <a:xfrm>
            <a:off x="0" y="-4792"/>
            <a:ext cx="12192000" cy="6862792"/>
          </a:xfrm>
          <a:prstGeom prst="rect">
            <a:avLst/>
          </a:prstGeom>
          <a:solidFill>
            <a:srgbClr val="F2F2F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33" name="Google Shape;33;p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2C635700-A534-4F93-B8D1-2DE8BB700672}" type="datetime1">
              <a:rPr lang="zh-TW" altLang="en-US" smtClean="0"/>
              <a:t>2024/3/19</a:t>
            </a:fld>
            <a:endParaRPr/>
          </a:p>
        </p:txBody>
      </p:sp>
      <p:sp>
        <p:nvSpPr>
          <p:cNvPr id="34" name="Google Shape;34;p4"/>
          <p:cNvSpPr txBox="1">
            <a:spLocks noGrp="1"/>
          </p:cNvSpPr>
          <p:nvPr>
            <p:ph type="ftr" idx="11"/>
          </p:nvPr>
        </p:nvSpPr>
        <p:spPr>
          <a:xfrm>
            <a:off x="7147561" y="6190879"/>
            <a:ext cx="4114800"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sz="1000">
                <a:solidFill>
                  <a:schemeClr val="accent6"/>
                </a:solidFill>
                <a:latin typeface="Arial"/>
                <a:ea typeface="Arial"/>
                <a:cs typeface="Arial"/>
                <a:sym typeface="Aria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4"/>
          <p:cNvSpPr txBox="1">
            <a:spLocks noGrp="1"/>
          </p:cNvSpPr>
          <p:nvPr>
            <p:ph type="sldNum" idx="12"/>
          </p:nvPr>
        </p:nvSpPr>
        <p:spPr>
          <a:xfrm>
            <a:off x="11353800" y="6190879"/>
            <a:ext cx="38317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sz="1200" b="0" i="0" u="none" strike="noStrike" cap="none">
                <a:solidFill>
                  <a:schemeClr val="accent6"/>
                </a:solidFill>
                <a:latin typeface="Arial"/>
                <a:ea typeface="Arial"/>
                <a:cs typeface="Arial"/>
                <a:sym typeface="Arial"/>
              </a:defRPr>
            </a:lvl1pPr>
            <a:lvl2pPr marL="0" lvl="1" indent="0" algn="r">
              <a:spcBef>
                <a:spcPts val="0"/>
              </a:spcBef>
              <a:buNone/>
              <a:defRPr sz="1200" b="0" i="0" u="none" strike="noStrike" cap="none">
                <a:solidFill>
                  <a:schemeClr val="accent6"/>
                </a:solidFill>
                <a:latin typeface="Arial"/>
                <a:ea typeface="Arial"/>
                <a:cs typeface="Arial"/>
                <a:sym typeface="Arial"/>
              </a:defRPr>
            </a:lvl2pPr>
            <a:lvl3pPr marL="0" lvl="2" indent="0" algn="r">
              <a:spcBef>
                <a:spcPts val="0"/>
              </a:spcBef>
              <a:buNone/>
              <a:defRPr sz="1200" b="0" i="0" u="none" strike="noStrike" cap="none">
                <a:solidFill>
                  <a:schemeClr val="accent6"/>
                </a:solidFill>
                <a:latin typeface="Arial"/>
                <a:ea typeface="Arial"/>
                <a:cs typeface="Arial"/>
                <a:sym typeface="Arial"/>
              </a:defRPr>
            </a:lvl3pPr>
            <a:lvl4pPr marL="0" lvl="3" indent="0" algn="r">
              <a:spcBef>
                <a:spcPts val="0"/>
              </a:spcBef>
              <a:buNone/>
              <a:defRPr sz="1200" b="0" i="0" u="none" strike="noStrike" cap="none">
                <a:solidFill>
                  <a:schemeClr val="accent6"/>
                </a:solidFill>
                <a:latin typeface="Arial"/>
                <a:ea typeface="Arial"/>
                <a:cs typeface="Arial"/>
                <a:sym typeface="Arial"/>
              </a:defRPr>
            </a:lvl4pPr>
            <a:lvl5pPr marL="0" lvl="4" indent="0" algn="r">
              <a:spcBef>
                <a:spcPts val="0"/>
              </a:spcBef>
              <a:buNone/>
              <a:defRPr sz="1200" b="0" i="0" u="none" strike="noStrike" cap="none">
                <a:solidFill>
                  <a:schemeClr val="accent6"/>
                </a:solidFill>
                <a:latin typeface="Arial"/>
                <a:ea typeface="Arial"/>
                <a:cs typeface="Arial"/>
                <a:sym typeface="Arial"/>
              </a:defRPr>
            </a:lvl5pPr>
            <a:lvl6pPr marL="0" lvl="5" indent="0" algn="r">
              <a:spcBef>
                <a:spcPts val="0"/>
              </a:spcBef>
              <a:buNone/>
              <a:defRPr sz="1200" b="0" i="0" u="none" strike="noStrike" cap="none">
                <a:solidFill>
                  <a:schemeClr val="accent6"/>
                </a:solidFill>
                <a:latin typeface="Arial"/>
                <a:ea typeface="Arial"/>
                <a:cs typeface="Arial"/>
                <a:sym typeface="Arial"/>
              </a:defRPr>
            </a:lvl6pPr>
            <a:lvl7pPr marL="0" lvl="6" indent="0" algn="r">
              <a:spcBef>
                <a:spcPts val="0"/>
              </a:spcBef>
              <a:buNone/>
              <a:defRPr sz="1200" b="0" i="0" u="none" strike="noStrike" cap="none">
                <a:solidFill>
                  <a:schemeClr val="accent6"/>
                </a:solidFill>
                <a:latin typeface="Arial"/>
                <a:ea typeface="Arial"/>
                <a:cs typeface="Arial"/>
                <a:sym typeface="Arial"/>
              </a:defRPr>
            </a:lvl7pPr>
            <a:lvl8pPr marL="0" lvl="7" indent="0" algn="r">
              <a:spcBef>
                <a:spcPts val="0"/>
              </a:spcBef>
              <a:buNone/>
              <a:defRPr sz="1200" b="0" i="0" u="none" strike="noStrike" cap="none">
                <a:solidFill>
                  <a:schemeClr val="accent6"/>
                </a:solidFill>
                <a:latin typeface="Arial"/>
                <a:ea typeface="Arial"/>
                <a:cs typeface="Arial"/>
                <a:sym typeface="Arial"/>
              </a:defRPr>
            </a:lvl8pPr>
            <a:lvl9pPr marL="0" lvl="8" indent="0" algn="r">
              <a:spcBef>
                <a:spcPts val="0"/>
              </a:spcBef>
              <a:buNone/>
              <a:defRPr sz="1200" b="0" i="0" u="none" strike="noStrike" cap="none">
                <a:solidFill>
                  <a:schemeClr val="accent6"/>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zh-TW"/>
              <a:t>‹#›</a:t>
            </a:fld>
            <a:endParaRPr/>
          </a:p>
        </p:txBody>
      </p:sp>
      <p:sp>
        <p:nvSpPr>
          <p:cNvPr id="37" name="Google Shape;37;p4"/>
          <p:cNvSpPr txBox="1">
            <a:spLocks noGrp="1"/>
          </p:cNvSpPr>
          <p:nvPr>
            <p:ph type="ctrTitle"/>
          </p:nvPr>
        </p:nvSpPr>
        <p:spPr>
          <a:xfrm>
            <a:off x="838199" y="524221"/>
            <a:ext cx="10898778" cy="858266"/>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chemeClr val="accent4"/>
              </a:buClr>
              <a:buSzPts val="2800"/>
              <a:buFont typeface="Arial"/>
              <a:buNone/>
              <a:defRPr sz="2800">
                <a:solidFill>
                  <a:schemeClr val="accent4"/>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zh-TW" altLang="en-US"/>
              <a:t>按一下以編輯母片標題樣式</a:t>
            </a:r>
            <a:endParaRPr/>
          </a:p>
        </p:txBody>
      </p:sp>
      <p:sp>
        <p:nvSpPr>
          <p:cNvPr id="38" name="Google Shape;38;p4"/>
          <p:cNvSpPr txBox="1">
            <a:spLocks noGrp="1"/>
          </p:cNvSpPr>
          <p:nvPr>
            <p:ph type="body" idx="1"/>
          </p:nvPr>
        </p:nvSpPr>
        <p:spPr>
          <a:xfrm>
            <a:off x="838199" y="2064074"/>
            <a:ext cx="10898778" cy="3839387"/>
          </a:xfrm>
          <a:prstGeom prst="rect">
            <a:avLst/>
          </a:prstGeom>
          <a:noFill/>
          <a:ln>
            <a:noFill/>
          </a:ln>
        </p:spPr>
        <p:txBody>
          <a:bodyPr spcFirstLastPara="1" wrap="square" lIns="91425" tIns="45700" rIns="91425" bIns="45700" anchor="t" anchorCtr="0">
            <a:noAutofit/>
          </a:bodyPr>
          <a:lstStyle>
            <a:lvl1pPr marL="457200" lvl="0" indent="-228600" algn="l">
              <a:lnSpc>
                <a:spcPct val="150000"/>
              </a:lnSpc>
              <a:spcBef>
                <a:spcPts val="1000"/>
              </a:spcBef>
              <a:spcAft>
                <a:spcPts val="0"/>
              </a:spcAft>
              <a:buClr>
                <a:srgbClr val="483A5C"/>
              </a:buClr>
              <a:buSzPts val="1600"/>
              <a:buNone/>
              <a:defRPr sz="1600">
                <a:latin typeface="Arial"/>
                <a:ea typeface="Arial"/>
                <a:cs typeface="Arial"/>
                <a:sym typeface="Arial"/>
              </a:defRPr>
            </a:lvl1pPr>
            <a:lvl2pPr marL="914400" lvl="1" indent="-228600" algn="l">
              <a:lnSpc>
                <a:spcPct val="150000"/>
              </a:lnSpc>
              <a:spcBef>
                <a:spcPts val="500"/>
              </a:spcBef>
              <a:spcAft>
                <a:spcPts val="0"/>
              </a:spcAft>
              <a:buClr>
                <a:srgbClr val="483A5C"/>
              </a:buClr>
              <a:buSzPts val="1400"/>
              <a:buNone/>
              <a:defRPr sz="1400">
                <a:latin typeface="Arial"/>
                <a:ea typeface="Arial"/>
                <a:cs typeface="Arial"/>
                <a:sym typeface="Arial"/>
              </a:defRPr>
            </a:lvl2pPr>
            <a:lvl3pPr marL="1371600" lvl="2" indent="-228600" algn="l">
              <a:lnSpc>
                <a:spcPct val="150000"/>
              </a:lnSpc>
              <a:spcBef>
                <a:spcPts val="500"/>
              </a:spcBef>
              <a:spcAft>
                <a:spcPts val="0"/>
              </a:spcAft>
              <a:buClr>
                <a:srgbClr val="483A5C"/>
              </a:buClr>
              <a:buSzPts val="1200"/>
              <a:buNone/>
              <a:defRPr sz="1200">
                <a:latin typeface="Arial"/>
                <a:ea typeface="Arial"/>
                <a:cs typeface="Arial"/>
                <a:sym typeface="Arial"/>
              </a:defRPr>
            </a:lvl3pPr>
            <a:lvl4pPr marL="1828800" lvl="3" indent="-228600" algn="l">
              <a:lnSpc>
                <a:spcPct val="150000"/>
              </a:lnSpc>
              <a:spcBef>
                <a:spcPts val="500"/>
              </a:spcBef>
              <a:spcAft>
                <a:spcPts val="0"/>
              </a:spcAft>
              <a:buClr>
                <a:srgbClr val="483A5C"/>
              </a:buClr>
              <a:buSzPts val="1100"/>
              <a:buNone/>
              <a:defRPr sz="1100">
                <a:latin typeface="Arial"/>
                <a:ea typeface="Arial"/>
                <a:cs typeface="Arial"/>
                <a:sym typeface="Arial"/>
              </a:defRPr>
            </a:lvl4pPr>
            <a:lvl5pPr marL="2286000" lvl="4" indent="-228600" algn="l">
              <a:lnSpc>
                <a:spcPct val="150000"/>
              </a:lnSpc>
              <a:spcBef>
                <a:spcPts val="500"/>
              </a:spcBef>
              <a:spcAft>
                <a:spcPts val="0"/>
              </a:spcAft>
              <a:buClr>
                <a:srgbClr val="483A5C"/>
              </a:buClr>
              <a:buSzPts val="1100"/>
              <a:buNone/>
              <a:defRPr sz="1100">
                <a:latin typeface="Arial"/>
                <a:ea typeface="Arial"/>
                <a:cs typeface="Arial"/>
                <a:sym typeface="Aria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zh-TW" altLang="en-US"/>
              <a:t>編輯母片文字樣式</a:t>
            </a:r>
          </a:p>
        </p:txBody>
      </p:sp>
      <p:cxnSp>
        <p:nvCxnSpPr>
          <p:cNvPr id="39" name="Google Shape;39;p4"/>
          <p:cNvCxnSpPr/>
          <p:nvPr/>
        </p:nvCxnSpPr>
        <p:spPr>
          <a:xfrm>
            <a:off x="11309193" y="6285394"/>
            <a:ext cx="0" cy="176094"/>
          </a:xfrm>
          <a:prstGeom prst="straightConnector1">
            <a:avLst/>
          </a:prstGeom>
          <a:noFill/>
          <a:ln w="19050" cap="flat" cmpd="sng">
            <a:solidFill>
              <a:schemeClr val="accent6"/>
            </a:solidFill>
            <a:prstDash val="solid"/>
            <a:miter lim="800000"/>
            <a:headEnd type="none" w="sm" len="sm"/>
            <a:tailEnd type="none" w="sm" len="sm"/>
          </a:ln>
        </p:spPr>
      </p:cxnSp>
      <p:sp>
        <p:nvSpPr>
          <p:cNvPr id="40" name="Google Shape;40;p4"/>
          <p:cNvSpPr/>
          <p:nvPr/>
        </p:nvSpPr>
        <p:spPr>
          <a:xfrm>
            <a:off x="933450" y="1700421"/>
            <a:ext cx="371476" cy="45719"/>
          </a:xfrm>
          <a:prstGeom prst="rect">
            <a:avLst/>
          </a:prstGeom>
          <a:solidFill>
            <a:schemeClr val="accent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Tree>
    <p:extLst>
      <p:ext uri="{BB962C8B-B14F-4D97-AF65-F5344CB8AC3E}">
        <p14:creationId xmlns:p14="http://schemas.microsoft.com/office/powerpoint/2010/main" val="390343605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含標題的圖片" preserve="1">
  <p:cSld name="含標題的圖片">
    <p:spTree>
      <p:nvGrpSpPr>
        <p:cNvPr id="1" name="Shape 41"/>
        <p:cNvGrpSpPr/>
        <p:nvPr/>
      </p:nvGrpSpPr>
      <p:grpSpPr>
        <a:xfrm>
          <a:off x="0" y="0"/>
          <a:ext cx="0" cy="0"/>
          <a:chOff x="0" y="0"/>
          <a:chExt cx="0" cy="0"/>
        </a:xfrm>
      </p:grpSpPr>
      <p:sp>
        <p:nvSpPr>
          <p:cNvPr id="42" name="Google Shape;42;p5"/>
          <p:cNvSpPr/>
          <p:nvPr/>
        </p:nvSpPr>
        <p:spPr>
          <a:xfrm>
            <a:off x="0" y="0"/>
            <a:ext cx="12192000" cy="6862791"/>
          </a:xfrm>
          <a:prstGeom prst="rect">
            <a:avLst/>
          </a:prstGeom>
          <a:solidFill>
            <a:schemeClr val="accent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accent4"/>
              </a:solidFill>
              <a:latin typeface="Calibri"/>
              <a:ea typeface="Calibri"/>
              <a:cs typeface="Calibri"/>
              <a:sym typeface="Calibri"/>
            </a:endParaRPr>
          </a:p>
        </p:txBody>
      </p:sp>
      <p:sp>
        <p:nvSpPr>
          <p:cNvPr id="43" name="Google Shape;43;p5"/>
          <p:cNvSpPr txBox="1">
            <a:spLocks noGrp="1"/>
          </p:cNvSpPr>
          <p:nvPr>
            <p:ph type="ctrTitle"/>
          </p:nvPr>
        </p:nvSpPr>
        <p:spPr>
          <a:xfrm>
            <a:off x="2978332" y="1746205"/>
            <a:ext cx="6235336" cy="1915651"/>
          </a:xfrm>
          <a:prstGeom prst="rect">
            <a:avLst/>
          </a:prstGeom>
          <a:noFill/>
          <a:ln>
            <a:noFill/>
          </a:ln>
        </p:spPr>
        <p:txBody>
          <a:bodyPr spcFirstLastPara="1" wrap="square" lIns="91425" tIns="45700" rIns="91425" bIns="45700" anchor="b" anchorCtr="0">
            <a:noAutofit/>
          </a:bodyPr>
          <a:lstStyle>
            <a:lvl1pPr lvl="0" algn="ctr">
              <a:lnSpc>
                <a:spcPct val="90000"/>
              </a:lnSpc>
              <a:spcBef>
                <a:spcPts val="0"/>
              </a:spcBef>
              <a:spcAft>
                <a:spcPts val="0"/>
              </a:spcAft>
              <a:buClr>
                <a:srgbClr val="F2F2F2"/>
              </a:buClr>
              <a:buSzPts val="10000"/>
              <a:buFont typeface="Impact"/>
              <a:buNone/>
              <a:defRPr sz="10000">
                <a:solidFill>
                  <a:srgbClr val="F2F2F2"/>
                </a:solidFill>
                <a:latin typeface="Impact"/>
                <a:ea typeface="Impact"/>
                <a:cs typeface="Impact"/>
                <a:sym typeface="Impact"/>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zh-TW" altLang="en-US"/>
              <a:t>按一下以編輯母片標題樣式</a:t>
            </a:r>
            <a:endParaRPr/>
          </a:p>
        </p:txBody>
      </p:sp>
      <p:sp>
        <p:nvSpPr>
          <p:cNvPr id="44" name="Google Shape;44;p5"/>
          <p:cNvSpPr txBox="1">
            <a:spLocks noGrp="1"/>
          </p:cNvSpPr>
          <p:nvPr>
            <p:ph type="subTitle" idx="1"/>
          </p:nvPr>
        </p:nvSpPr>
        <p:spPr>
          <a:xfrm>
            <a:off x="2978332" y="4654353"/>
            <a:ext cx="6235336" cy="588046"/>
          </a:xfrm>
          <a:prstGeom prst="rect">
            <a:avLst/>
          </a:prstGeom>
          <a:noFill/>
          <a:ln>
            <a:noFill/>
          </a:ln>
        </p:spPr>
        <p:txBody>
          <a:bodyPr spcFirstLastPara="1" wrap="square" lIns="91425" tIns="45700" rIns="91425" bIns="45700" anchor="t" anchorCtr="0">
            <a:noAutofit/>
          </a:bodyPr>
          <a:lstStyle>
            <a:lvl1pPr lvl="0" algn="ctr">
              <a:lnSpc>
                <a:spcPct val="90000"/>
              </a:lnSpc>
              <a:spcBef>
                <a:spcPts val="1000"/>
              </a:spcBef>
              <a:spcAft>
                <a:spcPts val="0"/>
              </a:spcAft>
              <a:buClr>
                <a:srgbClr val="F2F2F2"/>
              </a:buClr>
              <a:buSzPts val="2000"/>
              <a:buNone/>
              <a:defRPr sz="2000">
                <a:solidFill>
                  <a:srgbClr val="F2F2F2"/>
                </a:solidFill>
                <a:latin typeface="Arial"/>
                <a:ea typeface="Arial"/>
                <a:cs typeface="Arial"/>
                <a:sym typeface="Arial"/>
              </a:defRPr>
            </a:lvl1pPr>
            <a:lvl2pPr lvl="1" algn="ctr">
              <a:lnSpc>
                <a:spcPct val="90000"/>
              </a:lnSpc>
              <a:spcBef>
                <a:spcPts val="500"/>
              </a:spcBef>
              <a:spcAft>
                <a:spcPts val="0"/>
              </a:spcAft>
              <a:buClr>
                <a:srgbClr val="483A5C"/>
              </a:buClr>
              <a:buSzPts val="2000"/>
              <a:buNone/>
              <a:defRPr sz="2000"/>
            </a:lvl2pPr>
            <a:lvl3pPr lvl="2" algn="ctr">
              <a:lnSpc>
                <a:spcPct val="90000"/>
              </a:lnSpc>
              <a:spcBef>
                <a:spcPts val="500"/>
              </a:spcBef>
              <a:spcAft>
                <a:spcPts val="0"/>
              </a:spcAft>
              <a:buClr>
                <a:srgbClr val="483A5C"/>
              </a:buClr>
              <a:buSzPts val="1800"/>
              <a:buNone/>
              <a:defRPr sz="1800"/>
            </a:lvl3pPr>
            <a:lvl4pPr lvl="3" algn="ctr">
              <a:lnSpc>
                <a:spcPct val="90000"/>
              </a:lnSpc>
              <a:spcBef>
                <a:spcPts val="500"/>
              </a:spcBef>
              <a:spcAft>
                <a:spcPts val="0"/>
              </a:spcAft>
              <a:buClr>
                <a:srgbClr val="483A5C"/>
              </a:buClr>
              <a:buSzPts val="1600"/>
              <a:buNone/>
              <a:defRPr sz="1600"/>
            </a:lvl4pPr>
            <a:lvl5pPr lvl="4" algn="ctr">
              <a:lnSpc>
                <a:spcPct val="90000"/>
              </a:lnSpc>
              <a:spcBef>
                <a:spcPts val="500"/>
              </a:spcBef>
              <a:spcAft>
                <a:spcPts val="0"/>
              </a:spcAft>
              <a:buClr>
                <a:srgbClr val="483A5C"/>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r>
              <a:rPr lang="zh-TW" altLang="en-US"/>
              <a:t>按一下以編輯母片子標題樣式</a:t>
            </a:r>
            <a:endParaRPr/>
          </a:p>
        </p:txBody>
      </p:sp>
      <p:sp>
        <p:nvSpPr>
          <p:cNvPr id="45" name="Google Shape;45;p5"/>
          <p:cNvSpPr/>
          <p:nvPr/>
        </p:nvSpPr>
        <p:spPr>
          <a:xfrm>
            <a:off x="5799377" y="4136561"/>
            <a:ext cx="593245" cy="45719"/>
          </a:xfrm>
          <a:prstGeom prst="rect">
            <a:avLst/>
          </a:prstGeom>
          <a:solidFill>
            <a:srgbClr val="F2F2F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Tree>
    <p:extLst>
      <p:ext uri="{BB962C8B-B14F-4D97-AF65-F5344CB8AC3E}">
        <p14:creationId xmlns:p14="http://schemas.microsoft.com/office/powerpoint/2010/main" val="329255704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1_自訂版面配置" preserve="1">
  <p:cSld name="1_自訂版面配置">
    <p:spTree>
      <p:nvGrpSpPr>
        <p:cNvPr id="1" name="Shape 46"/>
        <p:cNvGrpSpPr/>
        <p:nvPr/>
      </p:nvGrpSpPr>
      <p:grpSpPr>
        <a:xfrm>
          <a:off x="0" y="0"/>
          <a:ext cx="0" cy="0"/>
          <a:chOff x="0" y="0"/>
          <a:chExt cx="0" cy="0"/>
        </a:xfrm>
      </p:grpSpPr>
      <p:sp>
        <p:nvSpPr>
          <p:cNvPr id="47" name="Google Shape;47;p6"/>
          <p:cNvSpPr/>
          <p:nvPr/>
        </p:nvSpPr>
        <p:spPr>
          <a:xfrm>
            <a:off x="0" y="-4792"/>
            <a:ext cx="12192000" cy="6862792"/>
          </a:xfrm>
          <a:prstGeom prst="rect">
            <a:avLst/>
          </a:prstGeom>
          <a:solidFill>
            <a:srgbClr val="F2F2F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48" name="Google Shape;48;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97A7AE38-0660-4AE0-B1C5-0BC79E10F2F1}" type="datetime1">
              <a:rPr lang="zh-TW" altLang="en-US" smtClean="0"/>
              <a:t>2024/3/19</a:t>
            </a:fld>
            <a:endParaRPr/>
          </a:p>
        </p:txBody>
      </p:sp>
      <p:sp>
        <p:nvSpPr>
          <p:cNvPr id="49" name="Google Shape;49;p6"/>
          <p:cNvSpPr txBox="1">
            <a:spLocks noGrp="1"/>
          </p:cNvSpPr>
          <p:nvPr>
            <p:ph type="ftr" idx="11"/>
          </p:nvPr>
        </p:nvSpPr>
        <p:spPr>
          <a:xfrm>
            <a:off x="7147561" y="6190879"/>
            <a:ext cx="4114800"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sz="1000">
                <a:solidFill>
                  <a:schemeClr val="accent6"/>
                </a:solidFill>
                <a:latin typeface="Arial"/>
                <a:ea typeface="Arial"/>
                <a:cs typeface="Arial"/>
                <a:sym typeface="Aria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0" name="Google Shape;50;p6"/>
          <p:cNvSpPr txBox="1">
            <a:spLocks noGrp="1"/>
          </p:cNvSpPr>
          <p:nvPr>
            <p:ph type="sldNum" idx="12"/>
          </p:nvPr>
        </p:nvSpPr>
        <p:spPr>
          <a:xfrm>
            <a:off x="11353800" y="6190879"/>
            <a:ext cx="38317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sz="1200" b="0" i="0" u="none" strike="noStrike" cap="none">
                <a:solidFill>
                  <a:schemeClr val="accent6"/>
                </a:solidFill>
                <a:latin typeface="Arial"/>
                <a:ea typeface="Arial"/>
                <a:cs typeface="Arial"/>
                <a:sym typeface="Arial"/>
              </a:defRPr>
            </a:lvl1pPr>
            <a:lvl2pPr marL="0" lvl="1" indent="0" algn="r">
              <a:spcBef>
                <a:spcPts val="0"/>
              </a:spcBef>
              <a:buNone/>
              <a:defRPr sz="1200" b="0" i="0" u="none" strike="noStrike" cap="none">
                <a:solidFill>
                  <a:schemeClr val="accent6"/>
                </a:solidFill>
                <a:latin typeface="Arial"/>
                <a:ea typeface="Arial"/>
                <a:cs typeface="Arial"/>
                <a:sym typeface="Arial"/>
              </a:defRPr>
            </a:lvl2pPr>
            <a:lvl3pPr marL="0" lvl="2" indent="0" algn="r">
              <a:spcBef>
                <a:spcPts val="0"/>
              </a:spcBef>
              <a:buNone/>
              <a:defRPr sz="1200" b="0" i="0" u="none" strike="noStrike" cap="none">
                <a:solidFill>
                  <a:schemeClr val="accent6"/>
                </a:solidFill>
                <a:latin typeface="Arial"/>
                <a:ea typeface="Arial"/>
                <a:cs typeface="Arial"/>
                <a:sym typeface="Arial"/>
              </a:defRPr>
            </a:lvl3pPr>
            <a:lvl4pPr marL="0" lvl="3" indent="0" algn="r">
              <a:spcBef>
                <a:spcPts val="0"/>
              </a:spcBef>
              <a:buNone/>
              <a:defRPr sz="1200" b="0" i="0" u="none" strike="noStrike" cap="none">
                <a:solidFill>
                  <a:schemeClr val="accent6"/>
                </a:solidFill>
                <a:latin typeface="Arial"/>
                <a:ea typeface="Arial"/>
                <a:cs typeface="Arial"/>
                <a:sym typeface="Arial"/>
              </a:defRPr>
            </a:lvl4pPr>
            <a:lvl5pPr marL="0" lvl="4" indent="0" algn="r">
              <a:spcBef>
                <a:spcPts val="0"/>
              </a:spcBef>
              <a:buNone/>
              <a:defRPr sz="1200" b="0" i="0" u="none" strike="noStrike" cap="none">
                <a:solidFill>
                  <a:schemeClr val="accent6"/>
                </a:solidFill>
                <a:latin typeface="Arial"/>
                <a:ea typeface="Arial"/>
                <a:cs typeface="Arial"/>
                <a:sym typeface="Arial"/>
              </a:defRPr>
            </a:lvl5pPr>
            <a:lvl6pPr marL="0" lvl="5" indent="0" algn="r">
              <a:spcBef>
                <a:spcPts val="0"/>
              </a:spcBef>
              <a:buNone/>
              <a:defRPr sz="1200" b="0" i="0" u="none" strike="noStrike" cap="none">
                <a:solidFill>
                  <a:schemeClr val="accent6"/>
                </a:solidFill>
                <a:latin typeface="Arial"/>
                <a:ea typeface="Arial"/>
                <a:cs typeface="Arial"/>
                <a:sym typeface="Arial"/>
              </a:defRPr>
            </a:lvl6pPr>
            <a:lvl7pPr marL="0" lvl="6" indent="0" algn="r">
              <a:spcBef>
                <a:spcPts val="0"/>
              </a:spcBef>
              <a:buNone/>
              <a:defRPr sz="1200" b="0" i="0" u="none" strike="noStrike" cap="none">
                <a:solidFill>
                  <a:schemeClr val="accent6"/>
                </a:solidFill>
                <a:latin typeface="Arial"/>
                <a:ea typeface="Arial"/>
                <a:cs typeface="Arial"/>
                <a:sym typeface="Arial"/>
              </a:defRPr>
            </a:lvl7pPr>
            <a:lvl8pPr marL="0" lvl="7" indent="0" algn="r">
              <a:spcBef>
                <a:spcPts val="0"/>
              </a:spcBef>
              <a:buNone/>
              <a:defRPr sz="1200" b="0" i="0" u="none" strike="noStrike" cap="none">
                <a:solidFill>
                  <a:schemeClr val="accent6"/>
                </a:solidFill>
                <a:latin typeface="Arial"/>
                <a:ea typeface="Arial"/>
                <a:cs typeface="Arial"/>
                <a:sym typeface="Arial"/>
              </a:defRPr>
            </a:lvl8pPr>
            <a:lvl9pPr marL="0" lvl="8" indent="0" algn="r">
              <a:spcBef>
                <a:spcPts val="0"/>
              </a:spcBef>
              <a:buNone/>
              <a:defRPr sz="1200" b="0" i="0" u="none" strike="noStrike" cap="none">
                <a:solidFill>
                  <a:schemeClr val="accent6"/>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zh-TW"/>
              <a:t>‹#›</a:t>
            </a:fld>
            <a:endParaRPr/>
          </a:p>
        </p:txBody>
      </p:sp>
      <p:sp>
        <p:nvSpPr>
          <p:cNvPr id="51" name="Google Shape;51;p6"/>
          <p:cNvSpPr/>
          <p:nvPr/>
        </p:nvSpPr>
        <p:spPr>
          <a:xfrm>
            <a:off x="0" y="6585048"/>
            <a:ext cx="12192000" cy="282633"/>
          </a:xfrm>
          <a:prstGeom prst="rect">
            <a:avLst/>
          </a:prstGeom>
          <a:solidFill>
            <a:schemeClr val="accent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52" name="Google Shape;52;p6"/>
          <p:cNvSpPr txBox="1">
            <a:spLocks noGrp="1"/>
          </p:cNvSpPr>
          <p:nvPr>
            <p:ph type="ctrTitle"/>
          </p:nvPr>
        </p:nvSpPr>
        <p:spPr>
          <a:xfrm>
            <a:off x="838199" y="524221"/>
            <a:ext cx="10898778" cy="858266"/>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chemeClr val="accent4"/>
              </a:buClr>
              <a:buSzPts val="2800"/>
              <a:buFont typeface="Arial"/>
              <a:buNone/>
              <a:defRPr sz="2800">
                <a:solidFill>
                  <a:schemeClr val="accent4"/>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zh-TW" altLang="en-US"/>
              <a:t>按一下以編輯母片標題樣式</a:t>
            </a:r>
            <a:endParaRPr/>
          </a:p>
        </p:txBody>
      </p:sp>
      <p:sp>
        <p:nvSpPr>
          <p:cNvPr id="53" name="Google Shape;53;p6"/>
          <p:cNvSpPr txBox="1">
            <a:spLocks noGrp="1"/>
          </p:cNvSpPr>
          <p:nvPr>
            <p:ph type="body" idx="1"/>
          </p:nvPr>
        </p:nvSpPr>
        <p:spPr>
          <a:xfrm>
            <a:off x="838199" y="2064074"/>
            <a:ext cx="10898778" cy="3839387"/>
          </a:xfrm>
          <a:prstGeom prst="rect">
            <a:avLst/>
          </a:prstGeom>
          <a:noFill/>
          <a:ln>
            <a:noFill/>
          </a:ln>
        </p:spPr>
        <p:txBody>
          <a:bodyPr spcFirstLastPara="1" wrap="square" lIns="91425" tIns="45700" rIns="91425" bIns="45700" anchor="t" anchorCtr="0">
            <a:noAutofit/>
          </a:bodyPr>
          <a:lstStyle>
            <a:lvl1pPr marL="457200" lvl="0" indent="-228600" algn="l">
              <a:lnSpc>
                <a:spcPct val="150000"/>
              </a:lnSpc>
              <a:spcBef>
                <a:spcPts val="1000"/>
              </a:spcBef>
              <a:spcAft>
                <a:spcPts val="0"/>
              </a:spcAft>
              <a:buClr>
                <a:srgbClr val="483A5C"/>
              </a:buClr>
              <a:buSzPts val="1600"/>
              <a:buNone/>
              <a:defRPr sz="1600">
                <a:latin typeface="Arial"/>
                <a:ea typeface="Arial"/>
                <a:cs typeface="Arial"/>
                <a:sym typeface="Arial"/>
              </a:defRPr>
            </a:lvl1pPr>
            <a:lvl2pPr marL="914400" lvl="1" indent="-228600" algn="l">
              <a:lnSpc>
                <a:spcPct val="150000"/>
              </a:lnSpc>
              <a:spcBef>
                <a:spcPts val="500"/>
              </a:spcBef>
              <a:spcAft>
                <a:spcPts val="0"/>
              </a:spcAft>
              <a:buClr>
                <a:srgbClr val="483A5C"/>
              </a:buClr>
              <a:buSzPts val="1400"/>
              <a:buNone/>
              <a:defRPr sz="1400">
                <a:latin typeface="Arial"/>
                <a:ea typeface="Arial"/>
                <a:cs typeface="Arial"/>
                <a:sym typeface="Arial"/>
              </a:defRPr>
            </a:lvl2pPr>
            <a:lvl3pPr marL="1371600" lvl="2" indent="-228600" algn="l">
              <a:lnSpc>
                <a:spcPct val="150000"/>
              </a:lnSpc>
              <a:spcBef>
                <a:spcPts val="500"/>
              </a:spcBef>
              <a:spcAft>
                <a:spcPts val="0"/>
              </a:spcAft>
              <a:buClr>
                <a:srgbClr val="483A5C"/>
              </a:buClr>
              <a:buSzPts val="1200"/>
              <a:buNone/>
              <a:defRPr sz="1200">
                <a:latin typeface="Arial"/>
                <a:ea typeface="Arial"/>
                <a:cs typeface="Arial"/>
                <a:sym typeface="Arial"/>
              </a:defRPr>
            </a:lvl3pPr>
            <a:lvl4pPr marL="1828800" lvl="3" indent="-228600" algn="l">
              <a:lnSpc>
                <a:spcPct val="150000"/>
              </a:lnSpc>
              <a:spcBef>
                <a:spcPts val="500"/>
              </a:spcBef>
              <a:spcAft>
                <a:spcPts val="0"/>
              </a:spcAft>
              <a:buClr>
                <a:srgbClr val="483A5C"/>
              </a:buClr>
              <a:buSzPts val="1100"/>
              <a:buNone/>
              <a:defRPr sz="1100">
                <a:latin typeface="Arial"/>
                <a:ea typeface="Arial"/>
                <a:cs typeface="Arial"/>
                <a:sym typeface="Arial"/>
              </a:defRPr>
            </a:lvl4pPr>
            <a:lvl5pPr marL="2286000" lvl="4" indent="-228600" algn="l">
              <a:lnSpc>
                <a:spcPct val="150000"/>
              </a:lnSpc>
              <a:spcBef>
                <a:spcPts val="500"/>
              </a:spcBef>
              <a:spcAft>
                <a:spcPts val="0"/>
              </a:spcAft>
              <a:buClr>
                <a:srgbClr val="483A5C"/>
              </a:buClr>
              <a:buSzPts val="1100"/>
              <a:buNone/>
              <a:defRPr sz="1100">
                <a:latin typeface="Arial"/>
                <a:ea typeface="Arial"/>
                <a:cs typeface="Arial"/>
                <a:sym typeface="Aria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zh-TW" altLang="en-US"/>
              <a:t>編輯母片文字樣式</a:t>
            </a:r>
          </a:p>
        </p:txBody>
      </p:sp>
      <p:cxnSp>
        <p:nvCxnSpPr>
          <p:cNvPr id="54" name="Google Shape;54;p6"/>
          <p:cNvCxnSpPr/>
          <p:nvPr/>
        </p:nvCxnSpPr>
        <p:spPr>
          <a:xfrm>
            <a:off x="11309193" y="6285394"/>
            <a:ext cx="0" cy="176094"/>
          </a:xfrm>
          <a:prstGeom prst="straightConnector1">
            <a:avLst/>
          </a:prstGeom>
          <a:noFill/>
          <a:ln w="19050" cap="flat" cmpd="sng">
            <a:solidFill>
              <a:schemeClr val="accent6"/>
            </a:solidFill>
            <a:prstDash val="solid"/>
            <a:miter lim="800000"/>
            <a:headEnd type="none" w="sm" len="sm"/>
            <a:tailEnd type="none" w="sm" len="sm"/>
          </a:ln>
        </p:spPr>
      </p:cxnSp>
      <p:sp>
        <p:nvSpPr>
          <p:cNvPr id="55" name="Google Shape;55;p6"/>
          <p:cNvSpPr/>
          <p:nvPr/>
        </p:nvSpPr>
        <p:spPr>
          <a:xfrm>
            <a:off x="933450" y="1700421"/>
            <a:ext cx="371476" cy="45719"/>
          </a:xfrm>
          <a:prstGeom prst="rect">
            <a:avLst/>
          </a:prstGeom>
          <a:solidFill>
            <a:schemeClr val="accent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Tree>
    <p:extLst>
      <p:ext uri="{BB962C8B-B14F-4D97-AF65-F5344CB8AC3E}">
        <p14:creationId xmlns:p14="http://schemas.microsoft.com/office/powerpoint/2010/main" val="67753586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matchingName="含標題的圖片" preserve="1">
  <p:cSld name="1_含標題的圖片">
    <p:spTree>
      <p:nvGrpSpPr>
        <p:cNvPr id="1" name="Shape 41"/>
        <p:cNvGrpSpPr/>
        <p:nvPr/>
      </p:nvGrpSpPr>
      <p:grpSpPr>
        <a:xfrm>
          <a:off x="0" y="0"/>
          <a:ext cx="0" cy="0"/>
          <a:chOff x="0" y="0"/>
          <a:chExt cx="0" cy="0"/>
        </a:xfrm>
      </p:grpSpPr>
      <p:sp>
        <p:nvSpPr>
          <p:cNvPr id="42" name="Google Shape;42;p5"/>
          <p:cNvSpPr/>
          <p:nvPr/>
        </p:nvSpPr>
        <p:spPr>
          <a:xfrm>
            <a:off x="0" y="0"/>
            <a:ext cx="12192000" cy="6862791"/>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accent4"/>
              </a:solidFill>
              <a:latin typeface="Calibri"/>
              <a:ea typeface="Calibri"/>
              <a:cs typeface="Calibri"/>
              <a:sym typeface="Calibri"/>
            </a:endParaRPr>
          </a:p>
        </p:txBody>
      </p:sp>
      <p:sp>
        <p:nvSpPr>
          <p:cNvPr id="43" name="Google Shape;43;p5"/>
          <p:cNvSpPr txBox="1">
            <a:spLocks noGrp="1"/>
          </p:cNvSpPr>
          <p:nvPr>
            <p:ph type="ctrTitle" hasCustomPrompt="1"/>
          </p:nvPr>
        </p:nvSpPr>
        <p:spPr>
          <a:xfrm>
            <a:off x="2978332" y="1746205"/>
            <a:ext cx="6235336" cy="1915651"/>
          </a:xfrm>
          <a:prstGeom prst="rect">
            <a:avLst/>
          </a:prstGeom>
          <a:noFill/>
          <a:ln>
            <a:noFill/>
          </a:ln>
        </p:spPr>
        <p:txBody>
          <a:bodyPr spcFirstLastPara="1" wrap="square" lIns="91425" tIns="45700" rIns="91425" bIns="45700" anchor="b" anchorCtr="0">
            <a:noAutofit/>
          </a:bodyPr>
          <a:lstStyle>
            <a:lvl1pPr lvl="0" algn="ctr">
              <a:lnSpc>
                <a:spcPct val="90000"/>
              </a:lnSpc>
              <a:spcBef>
                <a:spcPts val="0"/>
              </a:spcBef>
              <a:spcAft>
                <a:spcPts val="0"/>
              </a:spcAft>
              <a:buClr>
                <a:srgbClr val="F2F2F2"/>
              </a:buClr>
              <a:buSzPts val="10000"/>
              <a:buFont typeface="Impact"/>
              <a:buNone/>
              <a:defRPr sz="10000">
                <a:solidFill>
                  <a:srgbClr val="F2F2F2"/>
                </a:solidFill>
                <a:latin typeface="Impact"/>
                <a:ea typeface="Impact"/>
                <a:cs typeface="Impact"/>
                <a:sym typeface="Impact"/>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ltLang="zh-TW" dirty="0"/>
              <a:t>%</a:t>
            </a:r>
            <a:endParaRPr dirty="0"/>
          </a:p>
        </p:txBody>
      </p:sp>
      <p:sp>
        <p:nvSpPr>
          <p:cNvPr id="44" name="Google Shape;44;p5"/>
          <p:cNvSpPr txBox="1">
            <a:spLocks noGrp="1"/>
          </p:cNvSpPr>
          <p:nvPr>
            <p:ph type="subTitle" idx="1"/>
          </p:nvPr>
        </p:nvSpPr>
        <p:spPr>
          <a:xfrm>
            <a:off x="2978332" y="4654353"/>
            <a:ext cx="6235336" cy="588046"/>
          </a:xfrm>
          <a:prstGeom prst="rect">
            <a:avLst/>
          </a:prstGeom>
          <a:noFill/>
          <a:ln>
            <a:noFill/>
          </a:ln>
        </p:spPr>
        <p:txBody>
          <a:bodyPr spcFirstLastPara="1" wrap="square" lIns="91425" tIns="45700" rIns="91425" bIns="45700" anchor="t" anchorCtr="0">
            <a:noAutofit/>
          </a:bodyPr>
          <a:lstStyle>
            <a:lvl1pPr lvl="0" algn="ctr">
              <a:lnSpc>
                <a:spcPct val="90000"/>
              </a:lnSpc>
              <a:spcBef>
                <a:spcPts val="1000"/>
              </a:spcBef>
              <a:spcAft>
                <a:spcPts val="0"/>
              </a:spcAft>
              <a:buClr>
                <a:srgbClr val="F2F2F2"/>
              </a:buClr>
              <a:buSzPts val="2000"/>
              <a:buNone/>
              <a:defRPr sz="2000">
                <a:solidFill>
                  <a:srgbClr val="F2F2F2"/>
                </a:solidFill>
                <a:latin typeface="Arial"/>
                <a:ea typeface="Arial"/>
                <a:cs typeface="Arial"/>
                <a:sym typeface="Arial"/>
              </a:defRPr>
            </a:lvl1pPr>
            <a:lvl2pPr lvl="1" algn="ctr">
              <a:lnSpc>
                <a:spcPct val="90000"/>
              </a:lnSpc>
              <a:spcBef>
                <a:spcPts val="500"/>
              </a:spcBef>
              <a:spcAft>
                <a:spcPts val="0"/>
              </a:spcAft>
              <a:buClr>
                <a:srgbClr val="483A5C"/>
              </a:buClr>
              <a:buSzPts val="2000"/>
              <a:buNone/>
              <a:defRPr sz="2000"/>
            </a:lvl2pPr>
            <a:lvl3pPr lvl="2" algn="ctr">
              <a:lnSpc>
                <a:spcPct val="90000"/>
              </a:lnSpc>
              <a:spcBef>
                <a:spcPts val="500"/>
              </a:spcBef>
              <a:spcAft>
                <a:spcPts val="0"/>
              </a:spcAft>
              <a:buClr>
                <a:srgbClr val="483A5C"/>
              </a:buClr>
              <a:buSzPts val="1800"/>
              <a:buNone/>
              <a:defRPr sz="1800"/>
            </a:lvl3pPr>
            <a:lvl4pPr lvl="3" algn="ctr">
              <a:lnSpc>
                <a:spcPct val="90000"/>
              </a:lnSpc>
              <a:spcBef>
                <a:spcPts val="500"/>
              </a:spcBef>
              <a:spcAft>
                <a:spcPts val="0"/>
              </a:spcAft>
              <a:buClr>
                <a:srgbClr val="483A5C"/>
              </a:buClr>
              <a:buSzPts val="1600"/>
              <a:buNone/>
              <a:defRPr sz="1600"/>
            </a:lvl4pPr>
            <a:lvl5pPr lvl="4" algn="ctr">
              <a:lnSpc>
                <a:spcPct val="90000"/>
              </a:lnSpc>
              <a:spcBef>
                <a:spcPts val="500"/>
              </a:spcBef>
              <a:spcAft>
                <a:spcPts val="0"/>
              </a:spcAft>
              <a:buClr>
                <a:srgbClr val="483A5C"/>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r>
              <a:rPr lang="zh-TW" altLang="en-US"/>
              <a:t>按一下以編輯母片子標題樣式</a:t>
            </a:r>
            <a:endParaRPr/>
          </a:p>
        </p:txBody>
      </p:sp>
      <p:sp>
        <p:nvSpPr>
          <p:cNvPr id="45" name="Google Shape;45;p5"/>
          <p:cNvSpPr/>
          <p:nvPr/>
        </p:nvSpPr>
        <p:spPr>
          <a:xfrm>
            <a:off x="5799377" y="4136561"/>
            <a:ext cx="593245" cy="45719"/>
          </a:xfrm>
          <a:prstGeom prst="rect">
            <a:avLst/>
          </a:prstGeom>
          <a:solidFill>
            <a:srgbClr val="F2F2F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Tree>
    <p:extLst>
      <p:ext uri="{BB962C8B-B14F-4D97-AF65-F5344CB8AC3E}">
        <p14:creationId xmlns:p14="http://schemas.microsoft.com/office/powerpoint/2010/main" val="379953117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matchingName="1_自訂版面配置" preserve="1">
  <p:cSld name="2_自訂版面配置">
    <p:spTree>
      <p:nvGrpSpPr>
        <p:cNvPr id="1" name="Shape 46"/>
        <p:cNvGrpSpPr/>
        <p:nvPr/>
      </p:nvGrpSpPr>
      <p:grpSpPr>
        <a:xfrm>
          <a:off x="0" y="0"/>
          <a:ext cx="0" cy="0"/>
          <a:chOff x="0" y="0"/>
          <a:chExt cx="0" cy="0"/>
        </a:xfrm>
      </p:grpSpPr>
      <p:sp>
        <p:nvSpPr>
          <p:cNvPr id="47" name="Google Shape;47;p6"/>
          <p:cNvSpPr/>
          <p:nvPr/>
        </p:nvSpPr>
        <p:spPr>
          <a:xfrm>
            <a:off x="0" y="-4792"/>
            <a:ext cx="12192000" cy="6862792"/>
          </a:xfrm>
          <a:prstGeom prst="rect">
            <a:avLst/>
          </a:prstGeom>
          <a:solidFill>
            <a:srgbClr val="F2F2F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48" name="Google Shape;48;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BE1B7D5B-3C8F-49F7-8468-470665A2CA5B}" type="datetime1">
              <a:rPr lang="zh-TW" altLang="en-US" smtClean="0"/>
              <a:t>2024/3/19</a:t>
            </a:fld>
            <a:endParaRPr/>
          </a:p>
        </p:txBody>
      </p:sp>
      <p:sp>
        <p:nvSpPr>
          <p:cNvPr id="49" name="Google Shape;49;p6"/>
          <p:cNvSpPr txBox="1">
            <a:spLocks noGrp="1"/>
          </p:cNvSpPr>
          <p:nvPr>
            <p:ph type="ftr" idx="11"/>
          </p:nvPr>
        </p:nvSpPr>
        <p:spPr>
          <a:xfrm>
            <a:off x="7147561" y="6190879"/>
            <a:ext cx="4114800"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sz="1000">
                <a:solidFill>
                  <a:schemeClr val="accent6"/>
                </a:solidFill>
                <a:latin typeface="Arial"/>
                <a:ea typeface="Arial"/>
                <a:cs typeface="Arial"/>
                <a:sym typeface="Aria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0" name="Google Shape;50;p6"/>
          <p:cNvSpPr txBox="1">
            <a:spLocks noGrp="1"/>
          </p:cNvSpPr>
          <p:nvPr>
            <p:ph type="sldNum" idx="12"/>
          </p:nvPr>
        </p:nvSpPr>
        <p:spPr>
          <a:xfrm>
            <a:off x="11353800" y="6190879"/>
            <a:ext cx="38317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sz="1200" b="0" i="0" u="none" strike="noStrike" cap="none">
                <a:solidFill>
                  <a:schemeClr val="accent6"/>
                </a:solidFill>
                <a:latin typeface="Arial"/>
                <a:ea typeface="Arial"/>
                <a:cs typeface="Arial"/>
                <a:sym typeface="Arial"/>
              </a:defRPr>
            </a:lvl1pPr>
            <a:lvl2pPr marL="0" lvl="1" indent="0" algn="r">
              <a:spcBef>
                <a:spcPts val="0"/>
              </a:spcBef>
              <a:buNone/>
              <a:defRPr sz="1200" b="0" i="0" u="none" strike="noStrike" cap="none">
                <a:solidFill>
                  <a:schemeClr val="accent6"/>
                </a:solidFill>
                <a:latin typeface="Arial"/>
                <a:ea typeface="Arial"/>
                <a:cs typeface="Arial"/>
                <a:sym typeface="Arial"/>
              </a:defRPr>
            </a:lvl2pPr>
            <a:lvl3pPr marL="0" lvl="2" indent="0" algn="r">
              <a:spcBef>
                <a:spcPts val="0"/>
              </a:spcBef>
              <a:buNone/>
              <a:defRPr sz="1200" b="0" i="0" u="none" strike="noStrike" cap="none">
                <a:solidFill>
                  <a:schemeClr val="accent6"/>
                </a:solidFill>
                <a:latin typeface="Arial"/>
                <a:ea typeface="Arial"/>
                <a:cs typeface="Arial"/>
                <a:sym typeface="Arial"/>
              </a:defRPr>
            </a:lvl3pPr>
            <a:lvl4pPr marL="0" lvl="3" indent="0" algn="r">
              <a:spcBef>
                <a:spcPts val="0"/>
              </a:spcBef>
              <a:buNone/>
              <a:defRPr sz="1200" b="0" i="0" u="none" strike="noStrike" cap="none">
                <a:solidFill>
                  <a:schemeClr val="accent6"/>
                </a:solidFill>
                <a:latin typeface="Arial"/>
                <a:ea typeface="Arial"/>
                <a:cs typeface="Arial"/>
                <a:sym typeface="Arial"/>
              </a:defRPr>
            </a:lvl4pPr>
            <a:lvl5pPr marL="0" lvl="4" indent="0" algn="r">
              <a:spcBef>
                <a:spcPts val="0"/>
              </a:spcBef>
              <a:buNone/>
              <a:defRPr sz="1200" b="0" i="0" u="none" strike="noStrike" cap="none">
                <a:solidFill>
                  <a:schemeClr val="accent6"/>
                </a:solidFill>
                <a:latin typeface="Arial"/>
                <a:ea typeface="Arial"/>
                <a:cs typeface="Arial"/>
                <a:sym typeface="Arial"/>
              </a:defRPr>
            </a:lvl5pPr>
            <a:lvl6pPr marL="0" lvl="5" indent="0" algn="r">
              <a:spcBef>
                <a:spcPts val="0"/>
              </a:spcBef>
              <a:buNone/>
              <a:defRPr sz="1200" b="0" i="0" u="none" strike="noStrike" cap="none">
                <a:solidFill>
                  <a:schemeClr val="accent6"/>
                </a:solidFill>
                <a:latin typeface="Arial"/>
                <a:ea typeface="Arial"/>
                <a:cs typeface="Arial"/>
                <a:sym typeface="Arial"/>
              </a:defRPr>
            </a:lvl6pPr>
            <a:lvl7pPr marL="0" lvl="6" indent="0" algn="r">
              <a:spcBef>
                <a:spcPts val="0"/>
              </a:spcBef>
              <a:buNone/>
              <a:defRPr sz="1200" b="0" i="0" u="none" strike="noStrike" cap="none">
                <a:solidFill>
                  <a:schemeClr val="accent6"/>
                </a:solidFill>
                <a:latin typeface="Arial"/>
                <a:ea typeface="Arial"/>
                <a:cs typeface="Arial"/>
                <a:sym typeface="Arial"/>
              </a:defRPr>
            </a:lvl7pPr>
            <a:lvl8pPr marL="0" lvl="7" indent="0" algn="r">
              <a:spcBef>
                <a:spcPts val="0"/>
              </a:spcBef>
              <a:buNone/>
              <a:defRPr sz="1200" b="0" i="0" u="none" strike="noStrike" cap="none">
                <a:solidFill>
                  <a:schemeClr val="accent6"/>
                </a:solidFill>
                <a:latin typeface="Arial"/>
                <a:ea typeface="Arial"/>
                <a:cs typeface="Arial"/>
                <a:sym typeface="Arial"/>
              </a:defRPr>
            </a:lvl8pPr>
            <a:lvl9pPr marL="0" lvl="8" indent="0" algn="r">
              <a:spcBef>
                <a:spcPts val="0"/>
              </a:spcBef>
              <a:buNone/>
              <a:defRPr sz="1200" b="0" i="0" u="none" strike="noStrike" cap="none">
                <a:solidFill>
                  <a:schemeClr val="accent6"/>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zh-TW"/>
              <a:t>‹#›</a:t>
            </a:fld>
            <a:endParaRPr/>
          </a:p>
        </p:txBody>
      </p:sp>
      <p:sp>
        <p:nvSpPr>
          <p:cNvPr id="51" name="Google Shape;51;p6"/>
          <p:cNvSpPr/>
          <p:nvPr/>
        </p:nvSpPr>
        <p:spPr>
          <a:xfrm>
            <a:off x="0" y="6585048"/>
            <a:ext cx="12192000" cy="282633"/>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52" name="Google Shape;52;p6"/>
          <p:cNvSpPr txBox="1">
            <a:spLocks noGrp="1"/>
          </p:cNvSpPr>
          <p:nvPr>
            <p:ph type="ctrTitle"/>
          </p:nvPr>
        </p:nvSpPr>
        <p:spPr>
          <a:xfrm>
            <a:off x="838199" y="524221"/>
            <a:ext cx="10898778" cy="858266"/>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chemeClr val="accent4"/>
              </a:buClr>
              <a:buSzPts val="2800"/>
              <a:buFont typeface="Arial"/>
              <a:buNone/>
              <a:defRPr sz="2800">
                <a:solidFill>
                  <a:schemeClr val="accent4"/>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zh-TW" altLang="en-US"/>
              <a:t>按一下以編輯母片標題樣式</a:t>
            </a:r>
            <a:endParaRPr/>
          </a:p>
        </p:txBody>
      </p:sp>
      <p:sp>
        <p:nvSpPr>
          <p:cNvPr id="53" name="Google Shape;53;p6"/>
          <p:cNvSpPr txBox="1">
            <a:spLocks noGrp="1"/>
          </p:cNvSpPr>
          <p:nvPr>
            <p:ph type="body" idx="1"/>
          </p:nvPr>
        </p:nvSpPr>
        <p:spPr>
          <a:xfrm>
            <a:off x="838199" y="2064074"/>
            <a:ext cx="10898778" cy="3839387"/>
          </a:xfrm>
          <a:prstGeom prst="rect">
            <a:avLst/>
          </a:prstGeom>
          <a:noFill/>
          <a:ln>
            <a:noFill/>
          </a:ln>
        </p:spPr>
        <p:txBody>
          <a:bodyPr spcFirstLastPara="1" wrap="square" lIns="91425" tIns="45700" rIns="91425" bIns="45700" anchor="t" anchorCtr="0">
            <a:noAutofit/>
          </a:bodyPr>
          <a:lstStyle>
            <a:lvl1pPr marL="457200" lvl="0" indent="-228600" algn="l">
              <a:lnSpc>
                <a:spcPct val="150000"/>
              </a:lnSpc>
              <a:spcBef>
                <a:spcPts val="1000"/>
              </a:spcBef>
              <a:spcAft>
                <a:spcPts val="0"/>
              </a:spcAft>
              <a:buClr>
                <a:srgbClr val="483A5C"/>
              </a:buClr>
              <a:buSzPts val="1600"/>
              <a:buNone/>
              <a:defRPr sz="1600">
                <a:latin typeface="Arial"/>
                <a:ea typeface="Arial"/>
                <a:cs typeface="Arial"/>
                <a:sym typeface="Arial"/>
              </a:defRPr>
            </a:lvl1pPr>
            <a:lvl2pPr marL="914400" lvl="1" indent="-228600" algn="l">
              <a:lnSpc>
                <a:spcPct val="150000"/>
              </a:lnSpc>
              <a:spcBef>
                <a:spcPts val="500"/>
              </a:spcBef>
              <a:spcAft>
                <a:spcPts val="0"/>
              </a:spcAft>
              <a:buClr>
                <a:srgbClr val="483A5C"/>
              </a:buClr>
              <a:buSzPts val="1400"/>
              <a:buNone/>
              <a:defRPr sz="1400">
                <a:latin typeface="Arial"/>
                <a:ea typeface="Arial"/>
                <a:cs typeface="Arial"/>
                <a:sym typeface="Arial"/>
              </a:defRPr>
            </a:lvl2pPr>
            <a:lvl3pPr marL="1371600" lvl="2" indent="-228600" algn="l">
              <a:lnSpc>
                <a:spcPct val="150000"/>
              </a:lnSpc>
              <a:spcBef>
                <a:spcPts val="500"/>
              </a:spcBef>
              <a:spcAft>
                <a:spcPts val="0"/>
              </a:spcAft>
              <a:buClr>
                <a:srgbClr val="483A5C"/>
              </a:buClr>
              <a:buSzPts val="1200"/>
              <a:buNone/>
              <a:defRPr sz="1200">
                <a:latin typeface="Arial"/>
                <a:ea typeface="Arial"/>
                <a:cs typeface="Arial"/>
                <a:sym typeface="Arial"/>
              </a:defRPr>
            </a:lvl3pPr>
            <a:lvl4pPr marL="1828800" lvl="3" indent="-228600" algn="l">
              <a:lnSpc>
                <a:spcPct val="150000"/>
              </a:lnSpc>
              <a:spcBef>
                <a:spcPts val="500"/>
              </a:spcBef>
              <a:spcAft>
                <a:spcPts val="0"/>
              </a:spcAft>
              <a:buClr>
                <a:srgbClr val="483A5C"/>
              </a:buClr>
              <a:buSzPts val="1100"/>
              <a:buNone/>
              <a:defRPr sz="1100">
                <a:latin typeface="Arial"/>
                <a:ea typeface="Arial"/>
                <a:cs typeface="Arial"/>
                <a:sym typeface="Arial"/>
              </a:defRPr>
            </a:lvl4pPr>
            <a:lvl5pPr marL="2286000" lvl="4" indent="-228600" algn="l">
              <a:lnSpc>
                <a:spcPct val="150000"/>
              </a:lnSpc>
              <a:spcBef>
                <a:spcPts val="500"/>
              </a:spcBef>
              <a:spcAft>
                <a:spcPts val="0"/>
              </a:spcAft>
              <a:buClr>
                <a:srgbClr val="483A5C"/>
              </a:buClr>
              <a:buSzPts val="1100"/>
              <a:buNone/>
              <a:defRPr sz="1100">
                <a:latin typeface="Arial"/>
                <a:ea typeface="Arial"/>
                <a:cs typeface="Arial"/>
                <a:sym typeface="Aria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zh-TW" altLang="en-US"/>
              <a:t>編輯母片文字樣式</a:t>
            </a:r>
          </a:p>
        </p:txBody>
      </p:sp>
      <p:cxnSp>
        <p:nvCxnSpPr>
          <p:cNvPr id="54" name="Google Shape;54;p6"/>
          <p:cNvCxnSpPr/>
          <p:nvPr/>
        </p:nvCxnSpPr>
        <p:spPr>
          <a:xfrm>
            <a:off x="11309193" y="6285394"/>
            <a:ext cx="0" cy="176094"/>
          </a:xfrm>
          <a:prstGeom prst="straightConnector1">
            <a:avLst/>
          </a:prstGeom>
          <a:noFill/>
          <a:ln w="19050" cap="flat" cmpd="sng">
            <a:solidFill>
              <a:schemeClr val="accent6"/>
            </a:solidFill>
            <a:prstDash val="solid"/>
            <a:miter lim="800000"/>
            <a:headEnd type="none" w="sm" len="sm"/>
            <a:tailEnd type="none" w="sm" len="sm"/>
          </a:ln>
        </p:spPr>
      </p:cxnSp>
      <p:sp>
        <p:nvSpPr>
          <p:cNvPr id="55" name="Google Shape;55;p6"/>
          <p:cNvSpPr/>
          <p:nvPr/>
        </p:nvSpPr>
        <p:spPr>
          <a:xfrm>
            <a:off x="933450" y="1700421"/>
            <a:ext cx="371476" cy="45719"/>
          </a:xfrm>
          <a:prstGeom prst="rect">
            <a:avLst/>
          </a:prstGeom>
          <a:solidFill>
            <a:schemeClr val="accent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Tree>
    <p:extLst>
      <p:ext uri="{BB962C8B-B14F-4D97-AF65-F5344CB8AC3E}">
        <p14:creationId xmlns:p14="http://schemas.microsoft.com/office/powerpoint/2010/main" val="16434338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963084" y="4406901"/>
            <a:ext cx="10363200" cy="1362075"/>
          </a:xfrm>
        </p:spPr>
        <p:txBody>
          <a:bodyPr anchor="t"/>
          <a:lstStyle>
            <a:lvl1pPr algn="l">
              <a:defRPr sz="5333" b="1" cap="all"/>
            </a:lvl1pPr>
          </a:lstStyle>
          <a:p>
            <a:r>
              <a:rPr lang="zh-TW" altLang="en-US"/>
              <a:t>按一下以編輯母片標題樣式</a:t>
            </a:r>
          </a:p>
        </p:txBody>
      </p:sp>
      <p:sp>
        <p:nvSpPr>
          <p:cNvPr id="3" name="文字版面配置區 2"/>
          <p:cNvSpPr>
            <a:spLocks noGrp="1"/>
          </p:cNvSpPr>
          <p:nvPr>
            <p:ph type="body" idx="1"/>
          </p:nvPr>
        </p:nvSpPr>
        <p:spPr>
          <a:xfrm>
            <a:off x="963084" y="2906713"/>
            <a:ext cx="10363200" cy="1500187"/>
          </a:xfrm>
        </p:spPr>
        <p:txBody>
          <a:bodyPr anchor="b"/>
          <a:lstStyle>
            <a:lvl1pPr marL="0" indent="0">
              <a:buNone/>
              <a:defRPr sz="2667">
                <a:solidFill>
                  <a:schemeClr val="tx1">
                    <a:tint val="75000"/>
                  </a:schemeClr>
                </a:solidFill>
              </a:defRPr>
            </a:lvl1pPr>
            <a:lvl2pPr marL="609585" indent="0">
              <a:buNone/>
              <a:defRPr sz="2400">
                <a:solidFill>
                  <a:schemeClr val="tx1">
                    <a:tint val="75000"/>
                  </a:schemeClr>
                </a:solidFill>
              </a:defRPr>
            </a:lvl2pPr>
            <a:lvl3pPr marL="1219170" indent="0">
              <a:buNone/>
              <a:defRPr sz="2133">
                <a:solidFill>
                  <a:schemeClr val="tx1">
                    <a:tint val="75000"/>
                  </a:schemeClr>
                </a:solidFill>
              </a:defRPr>
            </a:lvl3pPr>
            <a:lvl4pPr marL="1828754" indent="0">
              <a:buNone/>
              <a:defRPr sz="1867">
                <a:solidFill>
                  <a:schemeClr val="tx1">
                    <a:tint val="75000"/>
                  </a:schemeClr>
                </a:solidFill>
              </a:defRPr>
            </a:lvl4pPr>
            <a:lvl5pPr marL="2438339" indent="0">
              <a:buNone/>
              <a:defRPr sz="1867">
                <a:solidFill>
                  <a:schemeClr val="tx1">
                    <a:tint val="75000"/>
                  </a:schemeClr>
                </a:solidFill>
              </a:defRPr>
            </a:lvl5pPr>
            <a:lvl6pPr marL="3047924" indent="0">
              <a:buNone/>
              <a:defRPr sz="1867">
                <a:solidFill>
                  <a:schemeClr val="tx1">
                    <a:tint val="75000"/>
                  </a:schemeClr>
                </a:solidFill>
              </a:defRPr>
            </a:lvl6pPr>
            <a:lvl7pPr marL="3657509" indent="0">
              <a:buNone/>
              <a:defRPr sz="1867">
                <a:solidFill>
                  <a:schemeClr val="tx1">
                    <a:tint val="75000"/>
                  </a:schemeClr>
                </a:solidFill>
              </a:defRPr>
            </a:lvl7pPr>
            <a:lvl8pPr marL="4267093" indent="0">
              <a:buNone/>
              <a:defRPr sz="1867">
                <a:solidFill>
                  <a:schemeClr val="tx1">
                    <a:tint val="75000"/>
                  </a:schemeClr>
                </a:solidFill>
              </a:defRPr>
            </a:lvl8pPr>
            <a:lvl9pPr marL="4876678" indent="0">
              <a:buNone/>
              <a:defRPr sz="1867">
                <a:solidFill>
                  <a:schemeClr val="tx1">
                    <a:tint val="75000"/>
                  </a:schemeClr>
                </a:solidFill>
              </a:defRPr>
            </a:lvl9pPr>
          </a:lstStyle>
          <a:p>
            <a:pPr lvl="0"/>
            <a:r>
              <a:rPr lang="zh-TW" altLang="en-US"/>
              <a:t>按一下以編輯母片文字樣式</a:t>
            </a:r>
          </a:p>
        </p:txBody>
      </p:sp>
      <p:sp>
        <p:nvSpPr>
          <p:cNvPr id="4" name="日期版面配置區 3"/>
          <p:cNvSpPr>
            <a:spLocks noGrp="1"/>
          </p:cNvSpPr>
          <p:nvPr>
            <p:ph type="dt" sz="half" idx="10"/>
          </p:nvPr>
        </p:nvSpPr>
        <p:spPr/>
        <p:txBody>
          <a:bodyPr/>
          <a:lstStyle/>
          <a:p>
            <a:fld id="{8936ED6C-2AE3-4792-8A41-518394CB0DEF}" type="datetime1">
              <a:rPr lang="zh-TW" altLang="en-US" smtClean="0"/>
              <a:t>2024/3/19</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7F950879-ED91-4A0C-B7CD-FC86726C4298}" type="slidenum">
              <a:rPr lang="zh-TW" altLang="en-US" smtClean="0"/>
              <a:t>‹#›</a:t>
            </a:fld>
            <a:endParaRPr lang="zh-TW" altLang="en-US"/>
          </a:p>
        </p:txBody>
      </p:sp>
    </p:spTree>
    <p:extLst>
      <p:ext uri="{BB962C8B-B14F-4D97-AF65-F5344CB8AC3E}">
        <p14:creationId xmlns:p14="http://schemas.microsoft.com/office/powerpoint/2010/main" val="256210160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matchingName="含標題的圖片" preserve="1">
  <p:cSld name="1_含標題的圖片">
    <p:spTree>
      <p:nvGrpSpPr>
        <p:cNvPr id="1" name="Shape 41"/>
        <p:cNvGrpSpPr/>
        <p:nvPr/>
      </p:nvGrpSpPr>
      <p:grpSpPr>
        <a:xfrm>
          <a:off x="0" y="0"/>
          <a:ext cx="0" cy="0"/>
          <a:chOff x="0" y="0"/>
          <a:chExt cx="0" cy="0"/>
        </a:xfrm>
      </p:grpSpPr>
      <p:sp>
        <p:nvSpPr>
          <p:cNvPr id="42" name="Google Shape;42;p5"/>
          <p:cNvSpPr/>
          <p:nvPr/>
        </p:nvSpPr>
        <p:spPr>
          <a:xfrm>
            <a:off x="0" y="0"/>
            <a:ext cx="12192000" cy="6862791"/>
          </a:xfrm>
          <a:prstGeom prst="rect">
            <a:avLst/>
          </a:pr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accent4"/>
              </a:solidFill>
              <a:latin typeface="Calibri"/>
              <a:ea typeface="Calibri"/>
              <a:cs typeface="Calibri"/>
              <a:sym typeface="Calibri"/>
            </a:endParaRPr>
          </a:p>
        </p:txBody>
      </p:sp>
      <p:sp>
        <p:nvSpPr>
          <p:cNvPr id="43" name="Google Shape;43;p5"/>
          <p:cNvSpPr txBox="1">
            <a:spLocks noGrp="1"/>
          </p:cNvSpPr>
          <p:nvPr>
            <p:ph type="ctrTitle" hasCustomPrompt="1"/>
          </p:nvPr>
        </p:nvSpPr>
        <p:spPr>
          <a:xfrm>
            <a:off x="2978332" y="1746205"/>
            <a:ext cx="6235336" cy="1915651"/>
          </a:xfrm>
          <a:prstGeom prst="rect">
            <a:avLst/>
          </a:prstGeom>
          <a:noFill/>
          <a:ln>
            <a:noFill/>
          </a:ln>
        </p:spPr>
        <p:txBody>
          <a:bodyPr spcFirstLastPara="1" wrap="square" lIns="91425" tIns="45700" rIns="91425" bIns="45700" anchor="b" anchorCtr="0">
            <a:noAutofit/>
          </a:bodyPr>
          <a:lstStyle>
            <a:lvl1pPr lvl="0" algn="ctr">
              <a:lnSpc>
                <a:spcPct val="90000"/>
              </a:lnSpc>
              <a:spcBef>
                <a:spcPts val="0"/>
              </a:spcBef>
              <a:spcAft>
                <a:spcPts val="0"/>
              </a:spcAft>
              <a:buClr>
                <a:srgbClr val="F2F2F2"/>
              </a:buClr>
              <a:buSzPts val="10000"/>
              <a:buFont typeface="Impact"/>
              <a:buNone/>
              <a:defRPr sz="10000">
                <a:solidFill>
                  <a:srgbClr val="F2F2F2"/>
                </a:solidFill>
                <a:latin typeface="Impact"/>
                <a:ea typeface="Impact"/>
                <a:cs typeface="Impact"/>
                <a:sym typeface="Impact"/>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ltLang="zh-TW" dirty="0"/>
              <a:t>%</a:t>
            </a:r>
            <a:endParaRPr dirty="0"/>
          </a:p>
        </p:txBody>
      </p:sp>
      <p:sp>
        <p:nvSpPr>
          <p:cNvPr id="44" name="Google Shape;44;p5"/>
          <p:cNvSpPr txBox="1">
            <a:spLocks noGrp="1"/>
          </p:cNvSpPr>
          <p:nvPr>
            <p:ph type="subTitle" idx="1"/>
          </p:nvPr>
        </p:nvSpPr>
        <p:spPr>
          <a:xfrm>
            <a:off x="2978332" y="4654353"/>
            <a:ext cx="6235336" cy="588046"/>
          </a:xfrm>
          <a:prstGeom prst="rect">
            <a:avLst/>
          </a:prstGeom>
          <a:noFill/>
          <a:ln>
            <a:noFill/>
          </a:ln>
        </p:spPr>
        <p:txBody>
          <a:bodyPr spcFirstLastPara="1" wrap="square" lIns="91425" tIns="45700" rIns="91425" bIns="45700" anchor="t" anchorCtr="0">
            <a:noAutofit/>
          </a:bodyPr>
          <a:lstStyle>
            <a:lvl1pPr lvl="0" algn="ctr">
              <a:lnSpc>
                <a:spcPct val="90000"/>
              </a:lnSpc>
              <a:spcBef>
                <a:spcPts val="1000"/>
              </a:spcBef>
              <a:spcAft>
                <a:spcPts val="0"/>
              </a:spcAft>
              <a:buClr>
                <a:srgbClr val="F2F2F2"/>
              </a:buClr>
              <a:buSzPts val="2000"/>
              <a:buNone/>
              <a:defRPr sz="2000">
                <a:solidFill>
                  <a:srgbClr val="F2F2F2"/>
                </a:solidFill>
                <a:latin typeface="Arial"/>
                <a:ea typeface="Arial"/>
                <a:cs typeface="Arial"/>
                <a:sym typeface="Arial"/>
              </a:defRPr>
            </a:lvl1pPr>
            <a:lvl2pPr lvl="1" algn="ctr">
              <a:lnSpc>
                <a:spcPct val="90000"/>
              </a:lnSpc>
              <a:spcBef>
                <a:spcPts val="500"/>
              </a:spcBef>
              <a:spcAft>
                <a:spcPts val="0"/>
              </a:spcAft>
              <a:buClr>
                <a:srgbClr val="483A5C"/>
              </a:buClr>
              <a:buSzPts val="2000"/>
              <a:buNone/>
              <a:defRPr sz="2000"/>
            </a:lvl2pPr>
            <a:lvl3pPr lvl="2" algn="ctr">
              <a:lnSpc>
                <a:spcPct val="90000"/>
              </a:lnSpc>
              <a:spcBef>
                <a:spcPts val="500"/>
              </a:spcBef>
              <a:spcAft>
                <a:spcPts val="0"/>
              </a:spcAft>
              <a:buClr>
                <a:srgbClr val="483A5C"/>
              </a:buClr>
              <a:buSzPts val="1800"/>
              <a:buNone/>
              <a:defRPr sz="1800"/>
            </a:lvl3pPr>
            <a:lvl4pPr lvl="3" algn="ctr">
              <a:lnSpc>
                <a:spcPct val="90000"/>
              </a:lnSpc>
              <a:spcBef>
                <a:spcPts val="500"/>
              </a:spcBef>
              <a:spcAft>
                <a:spcPts val="0"/>
              </a:spcAft>
              <a:buClr>
                <a:srgbClr val="483A5C"/>
              </a:buClr>
              <a:buSzPts val="1600"/>
              <a:buNone/>
              <a:defRPr sz="1600"/>
            </a:lvl4pPr>
            <a:lvl5pPr lvl="4" algn="ctr">
              <a:lnSpc>
                <a:spcPct val="90000"/>
              </a:lnSpc>
              <a:spcBef>
                <a:spcPts val="500"/>
              </a:spcBef>
              <a:spcAft>
                <a:spcPts val="0"/>
              </a:spcAft>
              <a:buClr>
                <a:srgbClr val="483A5C"/>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r>
              <a:rPr lang="zh-TW" altLang="en-US"/>
              <a:t>按一下以編輯母片子標題樣式</a:t>
            </a:r>
            <a:endParaRPr/>
          </a:p>
        </p:txBody>
      </p:sp>
      <p:sp>
        <p:nvSpPr>
          <p:cNvPr id="45" name="Google Shape;45;p5"/>
          <p:cNvSpPr/>
          <p:nvPr/>
        </p:nvSpPr>
        <p:spPr>
          <a:xfrm>
            <a:off x="5799377" y="4136561"/>
            <a:ext cx="593245" cy="45719"/>
          </a:xfrm>
          <a:prstGeom prst="rect">
            <a:avLst/>
          </a:prstGeom>
          <a:solidFill>
            <a:srgbClr val="F2F2F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Tree>
    <p:extLst>
      <p:ext uri="{BB962C8B-B14F-4D97-AF65-F5344CB8AC3E}">
        <p14:creationId xmlns:p14="http://schemas.microsoft.com/office/powerpoint/2010/main" val="58247069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matchingName="1_自訂版面配置" preserve="1">
  <p:cSld name="2_自訂版面配置">
    <p:spTree>
      <p:nvGrpSpPr>
        <p:cNvPr id="1" name="Shape 46"/>
        <p:cNvGrpSpPr/>
        <p:nvPr/>
      </p:nvGrpSpPr>
      <p:grpSpPr>
        <a:xfrm>
          <a:off x="0" y="0"/>
          <a:ext cx="0" cy="0"/>
          <a:chOff x="0" y="0"/>
          <a:chExt cx="0" cy="0"/>
        </a:xfrm>
      </p:grpSpPr>
      <p:sp>
        <p:nvSpPr>
          <p:cNvPr id="47" name="Google Shape;47;p6"/>
          <p:cNvSpPr/>
          <p:nvPr/>
        </p:nvSpPr>
        <p:spPr>
          <a:xfrm>
            <a:off x="0" y="-4792"/>
            <a:ext cx="12192000" cy="6862792"/>
          </a:xfrm>
          <a:prstGeom prst="rect">
            <a:avLst/>
          </a:prstGeom>
          <a:solidFill>
            <a:srgbClr val="F2F2F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48" name="Google Shape;48;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837FC6D2-DF3A-4464-BFDB-913CF5F567CD}" type="datetime1">
              <a:rPr lang="zh-TW" altLang="en-US" smtClean="0"/>
              <a:t>2024/3/19</a:t>
            </a:fld>
            <a:endParaRPr/>
          </a:p>
        </p:txBody>
      </p:sp>
      <p:sp>
        <p:nvSpPr>
          <p:cNvPr id="49" name="Google Shape;49;p6"/>
          <p:cNvSpPr txBox="1">
            <a:spLocks noGrp="1"/>
          </p:cNvSpPr>
          <p:nvPr>
            <p:ph type="ftr" idx="11"/>
          </p:nvPr>
        </p:nvSpPr>
        <p:spPr>
          <a:xfrm>
            <a:off x="7147561" y="6190879"/>
            <a:ext cx="4114800"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sz="1000">
                <a:solidFill>
                  <a:schemeClr val="accent6"/>
                </a:solidFill>
                <a:latin typeface="Arial"/>
                <a:ea typeface="Arial"/>
                <a:cs typeface="Arial"/>
                <a:sym typeface="Aria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0" name="Google Shape;50;p6"/>
          <p:cNvSpPr txBox="1">
            <a:spLocks noGrp="1"/>
          </p:cNvSpPr>
          <p:nvPr>
            <p:ph type="sldNum" idx="12"/>
          </p:nvPr>
        </p:nvSpPr>
        <p:spPr>
          <a:xfrm>
            <a:off x="11353800" y="6190879"/>
            <a:ext cx="38317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sz="1200" b="0" i="0" u="none" strike="noStrike" cap="none">
                <a:solidFill>
                  <a:schemeClr val="accent6"/>
                </a:solidFill>
                <a:latin typeface="Arial"/>
                <a:ea typeface="Arial"/>
                <a:cs typeface="Arial"/>
                <a:sym typeface="Arial"/>
              </a:defRPr>
            </a:lvl1pPr>
            <a:lvl2pPr marL="0" lvl="1" indent="0" algn="r">
              <a:spcBef>
                <a:spcPts val="0"/>
              </a:spcBef>
              <a:buNone/>
              <a:defRPr sz="1200" b="0" i="0" u="none" strike="noStrike" cap="none">
                <a:solidFill>
                  <a:schemeClr val="accent6"/>
                </a:solidFill>
                <a:latin typeface="Arial"/>
                <a:ea typeface="Arial"/>
                <a:cs typeface="Arial"/>
                <a:sym typeface="Arial"/>
              </a:defRPr>
            </a:lvl2pPr>
            <a:lvl3pPr marL="0" lvl="2" indent="0" algn="r">
              <a:spcBef>
                <a:spcPts val="0"/>
              </a:spcBef>
              <a:buNone/>
              <a:defRPr sz="1200" b="0" i="0" u="none" strike="noStrike" cap="none">
                <a:solidFill>
                  <a:schemeClr val="accent6"/>
                </a:solidFill>
                <a:latin typeface="Arial"/>
                <a:ea typeface="Arial"/>
                <a:cs typeface="Arial"/>
                <a:sym typeface="Arial"/>
              </a:defRPr>
            </a:lvl3pPr>
            <a:lvl4pPr marL="0" lvl="3" indent="0" algn="r">
              <a:spcBef>
                <a:spcPts val="0"/>
              </a:spcBef>
              <a:buNone/>
              <a:defRPr sz="1200" b="0" i="0" u="none" strike="noStrike" cap="none">
                <a:solidFill>
                  <a:schemeClr val="accent6"/>
                </a:solidFill>
                <a:latin typeface="Arial"/>
                <a:ea typeface="Arial"/>
                <a:cs typeface="Arial"/>
                <a:sym typeface="Arial"/>
              </a:defRPr>
            </a:lvl4pPr>
            <a:lvl5pPr marL="0" lvl="4" indent="0" algn="r">
              <a:spcBef>
                <a:spcPts val="0"/>
              </a:spcBef>
              <a:buNone/>
              <a:defRPr sz="1200" b="0" i="0" u="none" strike="noStrike" cap="none">
                <a:solidFill>
                  <a:schemeClr val="accent6"/>
                </a:solidFill>
                <a:latin typeface="Arial"/>
                <a:ea typeface="Arial"/>
                <a:cs typeface="Arial"/>
                <a:sym typeface="Arial"/>
              </a:defRPr>
            </a:lvl5pPr>
            <a:lvl6pPr marL="0" lvl="5" indent="0" algn="r">
              <a:spcBef>
                <a:spcPts val="0"/>
              </a:spcBef>
              <a:buNone/>
              <a:defRPr sz="1200" b="0" i="0" u="none" strike="noStrike" cap="none">
                <a:solidFill>
                  <a:schemeClr val="accent6"/>
                </a:solidFill>
                <a:latin typeface="Arial"/>
                <a:ea typeface="Arial"/>
                <a:cs typeface="Arial"/>
                <a:sym typeface="Arial"/>
              </a:defRPr>
            </a:lvl6pPr>
            <a:lvl7pPr marL="0" lvl="6" indent="0" algn="r">
              <a:spcBef>
                <a:spcPts val="0"/>
              </a:spcBef>
              <a:buNone/>
              <a:defRPr sz="1200" b="0" i="0" u="none" strike="noStrike" cap="none">
                <a:solidFill>
                  <a:schemeClr val="accent6"/>
                </a:solidFill>
                <a:latin typeface="Arial"/>
                <a:ea typeface="Arial"/>
                <a:cs typeface="Arial"/>
                <a:sym typeface="Arial"/>
              </a:defRPr>
            </a:lvl7pPr>
            <a:lvl8pPr marL="0" lvl="7" indent="0" algn="r">
              <a:spcBef>
                <a:spcPts val="0"/>
              </a:spcBef>
              <a:buNone/>
              <a:defRPr sz="1200" b="0" i="0" u="none" strike="noStrike" cap="none">
                <a:solidFill>
                  <a:schemeClr val="accent6"/>
                </a:solidFill>
                <a:latin typeface="Arial"/>
                <a:ea typeface="Arial"/>
                <a:cs typeface="Arial"/>
                <a:sym typeface="Arial"/>
              </a:defRPr>
            </a:lvl8pPr>
            <a:lvl9pPr marL="0" lvl="8" indent="0" algn="r">
              <a:spcBef>
                <a:spcPts val="0"/>
              </a:spcBef>
              <a:buNone/>
              <a:defRPr sz="1200" b="0" i="0" u="none" strike="noStrike" cap="none">
                <a:solidFill>
                  <a:schemeClr val="accent6"/>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zh-TW"/>
              <a:t>‹#›</a:t>
            </a:fld>
            <a:endParaRPr/>
          </a:p>
        </p:txBody>
      </p:sp>
      <p:sp>
        <p:nvSpPr>
          <p:cNvPr id="51" name="Google Shape;51;p6"/>
          <p:cNvSpPr/>
          <p:nvPr/>
        </p:nvSpPr>
        <p:spPr>
          <a:xfrm>
            <a:off x="0" y="6585048"/>
            <a:ext cx="12192000" cy="282633"/>
          </a:xfrm>
          <a:prstGeom prst="rect">
            <a:avLst/>
          </a:pr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52" name="Google Shape;52;p6"/>
          <p:cNvSpPr txBox="1">
            <a:spLocks noGrp="1"/>
          </p:cNvSpPr>
          <p:nvPr>
            <p:ph type="ctrTitle"/>
          </p:nvPr>
        </p:nvSpPr>
        <p:spPr>
          <a:xfrm>
            <a:off x="838199" y="524221"/>
            <a:ext cx="10898778" cy="858266"/>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chemeClr val="accent4"/>
              </a:buClr>
              <a:buSzPts val="2800"/>
              <a:buFont typeface="Arial"/>
              <a:buNone/>
              <a:defRPr sz="2800">
                <a:solidFill>
                  <a:schemeClr val="accent4"/>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zh-TW" altLang="en-US"/>
              <a:t>按一下以編輯母片標題樣式</a:t>
            </a:r>
            <a:endParaRPr/>
          </a:p>
        </p:txBody>
      </p:sp>
      <p:sp>
        <p:nvSpPr>
          <p:cNvPr id="53" name="Google Shape;53;p6"/>
          <p:cNvSpPr txBox="1">
            <a:spLocks noGrp="1"/>
          </p:cNvSpPr>
          <p:nvPr>
            <p:ph type="body" idx="1"/>
          </p:nvPr>
        </p:nvSpPr>
        <p:spPr>
          <a:xfrm>
            <a:off x="838199" y="2064074"/>
            <a:ext cx="10898778" cy="3839387"/>
          </a:xfrm>
          <a:prstGeom prst="rect">
            <a:avLst/>
          </a:prstGeom>
          <a:noFill/>
          <a:ln>
            <a:noFill/>
          </a:ln>
        </p:spPr>
        <p:txBody>
          <a:bodyPr spcFirstLastPara="1" wrap="square" lIns="91425" tIns="45700" rIns="91425" bIns="45700" anchor="t" anchorCtr="0">
            <a:noAutofit/>
          </a:bodyPr>
          <a:lstStyle>
            <a:lvl1pPr marL="457200" lvl="0" indent="-228600" algn="l">
              <a:lnSpc>
                <a:spcPct val="150000"/>
              </a:lnSpc>
              <a:spcBef>
                <a:spcPts val="1000"/>
              </a:spcBef>
              <a:spcAft>
                <a:spcPts val="0"/>
              </a:spcAft>
              <a:buClr>
                <a:srgbClr val="483A5C"/>
              </a:buClr>
              <a:buSzPts val="1600"/>
              <a:buNone/>
              <a:defRPr sz="1600">
                <a:latin typeface="Arial"/>
                <a:ea typeface="Arial"/>
                <a:cs typeface="Arial"/>
                <a:sym typeface="Arial"/>
              </a:defRPr>
            </a:lvl1pPr>
            <a:lvl2pPr marL="914400" lvl="1" indent="-228600" algn="l">
              <a:lnSpc>
                <a:spcPct val="150000"/>
              </a:lnSpc>
              <a:spcBef>
                <a:spcPts val="500"/>
              </a:spcBef>
              <a:spcAft>
                <a:spcPts val="0"/>
              </a:spcAft>
              <a:buClr>
                <a:srgbClr val="483A5C"/>
              </a:buClr>
              <a:buSzPts val="1400"/>
              <a:buNone/>
              <a:defRPr sz="1400">
                <a:latin typeface="Arial"/>
                <a:ea typeface="Arial"/>
                <a:cs typeface="Arial"/>
                <a:sym typeface="Arial"/>
              </a:defRPr>
            </a:lvl2pPr>
            <a:lvl3pPr marL="1371600" lvl="2" indent="-228600" algn="l">
              <a:lnSpc>
                <a:spcPct val="150000"/>
              </a:lnSpc>
              <a:spcBef>
                <a:spcPts val="500"/>
              </a:spcBef>
              <a:spcAft>
                <a:spcPts val="0"/>
              </a:spcAft>
              <a:buClr>
                <a:srgbClr val="483A5C"/>
              </a:buClr>
              <a:buSzPts val="1200"/>
              <a:buNone/>
              <a:defRPr sz="1200">
                <a:latin typeface="Arial"/>
                <a:ea typeface="Arial"/>
                <a:cs typeface="Arial"/>
                <a:sym typeface="Arial"/>
              </a:defRPr>
            </a:lvl3pPr>
            <a:lvl4pPr marL="1828800" lvl="3" indent="-228600" algn="l">
              <a:lnSpc>
                <a:spcPct val="150000"/>
              </a:lnSpc>
              <a:spcBef>
                <a:spcPts val="500"/>
              </a:spcBef>
              <a:spcAft>
                <a:spcPts val="0"/>
              </a:spcAft>
              <a:buClr>
                <a:srgbClr val="483A5C"/>
              </a:buClr>
              <a:buSzPts val="1100"/>
              <a:buNone/>
              <a:defRPr sz="1100">
                <a:latin typeface="Arial"/>
                <a:ea typeface="Arial"/>
                <a:cs typeface="Arial"/>
                <a:sym typeface="Arial"/>
              </a:defRPr>
            </a:lvl4pPr>
            <a:lvl5pPr marL="2286000" lvl="4" indent="-228600" algn="l">
              <a:lnSpc>
                <a:spcPct val="150000"/>
              </a:lnSpc>
              <a:spcBef>
                <a:spcPts val="500"/>
              </a:spcBef>
              <a:spcAft>
                <a:spcPts val="0"/>
              </a:spcAft>
              <a:buClr>
                <a:srgbClr val="483A5C"/>
              </a:buClr>
              <a:buSzPts val="1100"/>
              <a:buNone/>
              <a:defRPr sz="1100">
                <a:latin typeface="Arial"/>
                <a:ea typeface="Arial"/>
                <a:cs typeface="Arial"/>
                <a:sym typeface="Aria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zh-TW" altLang="en-US"/>
              <a:t>編輯母片文字樣式</a:t>
            </a:r>
          </a:p>
        </p:txBody>
      </p:sp>
      <p:cxnSp>
        <p:nvCxnSpPr>
          <p:cNvPr id="54" name="Google Shape;54;p6"/>
          <p:cNvCxnSpPr/>
          <p:nvPr/>
        </p:nvCxnSpPr>
        <p:spPr>
          <a:xfrm>
            <a:off x="11309193" y="6285394"/>
            <a:ext cx="0" cy="176094"/>
          </a:xfrm>
          <a:prstGeom prst="straightConnector1">
            <a:avLst/>
          </a:prstGeom>
          <a:noFill/>
          <a:ln w="19050" cap="flat" cmpd="sng">
            <a:solidFill>
              <a:schemeClr val="accent6"/>
            </a:solidFill>
            <a:prstDash val="solid"/>
            <a:miter lim="800000"/>
            <a:headEnd type="none" w="sm" len="sm"/>
            <a:tailEnd type="none" w="sm" len="sm"/>
          </a:ln>
        </p:spPr>
      </p:cxnSp>
      <p:sp>
        <p:nvSpPr>
          <p:cNvPr id="55" name="Google Shape;55;p6"/>
          <p:cNvSpPr/>
          <p:nvPr/>
        </p:nvSpPr>
        <p:spPr>
          <a:xfrm>
            <a:off x="933450" y="1700421"/>
            <a:ext cx="371476" cy="45719"/>
          </a:xfrm>
          <a:prstGeom prst="rect">
            <a:avLst/>
          </a:prstGeom>
          <a:solidFill>
            <a:schemeClr val="accent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Tree>
    <p:extLst>
      <p:ext uri="{BB962C8B-B14F-4D97-AF65-F5344CB8AC3E}">
        <p14:creationId xmlns:p14="http://schemas.microsoft.com/office/powerpoint/2010/main" val="370575871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matchingName="8_自訂版面配置" preserve="1">
  <p:cSld name="8_自訂版面配置">
    <p:spTree>
      <p:nvGrpSpPr>
        <p:cNvPr id="1" name="Shape 72"/>
        <p:cNvGrpSpPr/>
        <p:nvPr/>
      </p:nvGrpSpPr>
      <p:grpSpPr>
        <a:xfrm>
          <a:off x="0" y="0"/>
          <a:ext cx="0" cy="0"/>
          <a:chOff x="0" y="0"/>
          <a:chExt cx="0" cy="0"/>
        </a:xfrm>
      </p:grpSpPr>
      <p:sp>
        <p:nvSpPr>
          <p:cNvPr id="73" name="Google Shape;73;p9"/>
          <p:cNvSpPr/>
          <p:nvPr/>
        </p:nvSpPr>
        <p:spPr>
          <a:xfrm>
            <a:off x="0" y="-4793"/>
            <a:ext cx="12192000" cy="6862793"/>
          </a:xfrm>
          <a:prstGeom prst="rect">
            <a:avLst/>
          </a:prstGeom>
          <a:solidFill>
            <a:srgbClr val="F2F2F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74" name="Google Shape;74;p9"/>
          <p:cNvSpPr txBox="1"/>
          <p:nvPr/>
        </p:nvSpPr>
        <p:spPr>
          <a:xfrm>
            <a:off x="4274673" y="5653902"/>
            <a:ext cx="4123286" cy="800219"/>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accent4"/>
              </a:buClr>
              <a:buSzPts val="2800"/>
              <a:buFont typeface="Impact"/>
              <a:buNone/>
            </a:pPr>
            <a:r>
              <a:rPr lang="zh-TW" sz="2800" b="0" i="0" u="none" strike="noStrike" cap="none" dirty="0">
                <a:solidFill>
                  <a:schemeClr val="accent4"/>
                </a:solidFill>
                <a:latin typeface="Helvetica95-Black" panose="020B0A00000000000000" pitchFamily="34" charset="0"/>
                <a:ea typeface="Impact"/>
                <a:cs typeface="Impact"/>
                <a:sym typeface="Impact"/>
              </a:rPr>
              <a:t>Thanks for listening.</a:t>
            </a:r>
            <a:endParaRPr sz="2800" b="0" i="0" u="none" strike="noStrike" cap="none" dirty="0">
              <a:solidFill>
                <a:schemeClr val="accent4"/>
              </a:solidFill>
              <a:latin typeface="Helvetica95-Black" panose="020B0A00000000000000" pitchFamily="34" charset="0"/>
              <a:ea typeface="Impact"/>
              <a:cs typeface="Impact"/>
              <a:sym typeface="Impact"/>
            </a:endParaRPr>
          </a:p>
          <a:p>
            <a:pPr marL="0" marR="0" lvl="0" indent="0" algn="l" rtl="0">
              <a:spcBef>
                <a:spcPts val="0"/>
              </a:spcBef>
              <a:spcAft>
                <a:spcPts val="0"/>
              </a:spcAft>
              <a:buNone/>
            </a:pPr>
            <a:endParaRPr sz="1800" dirty="0">
              <a:solidFill>
                <a:schemeClr val="accent4"/>
              </a:solidFill>
              <a:latin typeface="Calibri"/>
              <a:ea typeface="Calibri"/>
              <a:cs typeface="Calibri"/>
              <a:sym typeface="Calibri"/>
            </a:endParaRPr>
          </a:p>
        </p:txBody>
      </p:sp>
      <p:grpSp>
        <p:nvGrpSpPr>
          <p:cNvPr id="75" name="Google Shape;75;p9"/>
          <p:cNvGrpSpPr/>
          <p:nvPr/>
        </p:nvGrpSpPr>
        <p:grpSpPr>
          <a:xfrm>
            <a:off x="5042931" y="4646133"/>
            <a:ext cx="2106138" cy="603889"/>
            <a:chOff x="4131547" y="1324698"/>
            <a:chExt cx="4579962" cy="1313204"/>
          </a:xfrm>
        </p:grpSpPr>
        <p:sp>
          <p:nvSpPr>
            <p:cNvPr id="76" name="Google Shape;76;p9"/>
            <p:cNvSpPr/>
            <p:nvPr/>
          </p:nvSpPr>
          <p:spPr>
            <a:xfrm rot="10800000">
              <a:off x="4131547" y="1324698"/>
              <a:ext cx="1313204" cy="1313204"/>
            </a:xfrm>
            <a:prstGeom prst="ellipse">
              <a:avLst/>
            </a:prstGeom>
            <a:solidFill>
              <a:schemeClr val="accent4"/>
            </a:solidFill>
            <a:ln w="31750" cap="flat" cmpd="sng">
              <a:solidFill>
                <a:srgbClr val="F2F2F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77" name="Google Shape;77;p9"/>
            <p:cNvSpPr/>
            <p:nvPr/>
          </p:nvSpPr>
          <p:spPr>
            <a:xfrm rot="10800000">
              <a:off x="5253660" y="1324698"/>
              <a:ext cx="1313204" cy="1313204"/>
            </a:xfrm>
            <a:prstGeom prst="ellipse">
              <a:avLst/>
            </a:prstGeom>
            <a:solidFill>
              <a:schemeClr val="accent1"/>
            </a:solidFill>
            <a:ln w="31750" cap="flat" cmpd="sng">
              <a:solidFill>
                <a:srgbClr val="F2F2F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78" name="Google Shape;78;p9"/>
            <p:cNvSpPr/>
            <p:nvPr/>
          </p:nvSpPr>
          <p:spPr>
            <a:xfrm rot="10800000">
              <a:off x="6287513" y="1324698"/>
              <a:ext cx="1313204" cy="1313204"/>
            </a:xfrm>
            <a:prstGeom prst="ellipse">
              <a:avLst/>
            </a:prstGeom>
            <a:solidFill>
              <a:schemeClr val="accent3"/>
            </a:solidFill>
            <a:ln w="31750" cap="flat" cmpd="sng">
              <a:solidFill>
                <a:srgbClr val="F2F2F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79" name="Google Shape;79;p9"/>
            <p:cNvSpPr/>
            <p:nvPr/>
          </p:nvSpPr>
          <p:spPr>
            <a:xfrm rot="10800000">
              <a:off x="7398305" y="1324698"/>
              <a:ext cx="1313204" cy="1313204"/>
            </a:xfrm>
            <a:prstGeom prst="ellipse">
              <a:avLst/>
            </a:prstGeom>
            <a:solidFill>
              <a:schemeClr val="accent2"/>
            </a:solidFill>
            <a:ln w="31750" cap="flat" cmpd="sng">
              <a:solidFill>
                <a:srgbClr val="F2F2F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grpSp>
    </p:spTree>
    <p:extLst>
      <p:ext uri="{BB962C8B-B14F-4D97-AF65-F5344CB8AC3E}">
        <p14:creationId xmlns:p14="http://schemas.microsoft.com/office/powerpoint/2010/main" val="157982080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matchingName="4_自訂版面配置" preserve="1">
  <p:cSld name="4_自訂版面配置">
    <p:spTree>
      <p:nvGrpSpPr>
        <p:cNvPr id="1" name="Shape 86"/>
        <p:cNvGrpSpPr/>
        <p:nvPr/>
      </p:nvGrpSpPr>
      <p:grpSpPr>
        <a:xfrm>
          <a:off x="0" y="0"/>
          <a:ext cx="0" cy="0"/>
          <a:chOff x="0" y="0"/>
          <a:chExt cx="0" cy="0"/>
        </a:xfrm>
      </p:grpSpPr>
      <p:sp>
        <p:nvSpPr>
          <p:cNvPr id="87" name="Google Shape;87;p11"/>
          <p:cNvSpPr/>
          <p:nvPr/>
        </p:nvSpPr>
        <p:spPr>
          <a:xfrm>
            <a:off x="0" y="-4792"/>
            <a:ext cx="12192000" cy="6862792"/>
          </a:xfrm>
          <a:prstGeom prst="rect">
            <a:avLst/>
          </a:prstGeom>
          <a:solidFill>
            <a:srgbClr val="F2F2F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88" name="Google Shape;88;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28776DAB-5626-4E45-86DF-03E94FCFB5A6}" type="datetime1">
              <a:rPr lang="zh-TW" altLang="en-US" smtClean="0"/>
              <a:t>2024/3/19</a:t>
            </a:fld>
            <a:endParaRPr/>
          </a:p>
        </p:txBody>
      </p:sp>
      <p:sp>
        <p:nvSpPr>
          <p:cNvPr id="89" name="Google Shape;89;p11"/>
          <p:cNvSpPr txBox="1">
            <a:spLocks noGrp="1"/>
          </p:cNvSpPr>
          <p:nvPr>
            <p:ph type="ftr" idx="11"/>
          </p:nvPr>
        </p:nvSpPr>
        <p:spPr>
          <a:xfrm>
            <a:off x="7147561" y="6190879"/>
            <a:ext cx="4114800"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sz="1000">
                <a:solidFill>
                  <a:schemeClr val="accent6"/>
                </a:solidFill>
                <a:latin typeface="Arial"/>
                <a:ea typeface="Arial"/>
                <a:cs typeface="Arial"/>
                <a:sym typeface="Aria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0" name="Google Shape;90;p11"/>
          <p:cNvSpPr txBox="1">
            <a:spLocks noGrp="1"/>
          </p:cNvSpPr>
          <p:nvPr>
            <p:ph type="sldNum" idx="12"/>
          </p:nvPr>
        </p:nvSpPr>
        <p:spPr>
          <a:xfrm>
            <a:off x="11353800" y="6190879"/>
            <a:ext cx="38317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sz="1200">
                <a:solidFill>
                  <a:schemeClr val="accent6"/>
                </a:solidFill>
                <a:latin typeface="Arial"/>
                <a:ea typeface="Arial"/>
                <a:cs typeface="Arial"/>
                <a:sym typeface="Arial"/>
              </a:defRPr>
            </a:lvl1pPr>
            <a:lvl2pPr marL="0" lvl="1" indent="0" algn="r">
              <a:spcBef>
                <a:spcPts val="0"/>
              </a:spcBef>
              <a:buNone/>
              <a:defRPr sz="1200">
                <a:solidFill>
                  <a:schemeClr val="accent6"/>
                </a:solidFill>
                <a:latin typeface="Arial"/>
                <a:ea typeface="Arial"/>
                <a:cs typeface="Arial"/>
                <a:sym typeface="Arial"/>
              </a:defRPr>
            </a:lvl2pPr>
            <a:lvl3pPr marL="0" lvl="2" indent="0" algn="r">
              <a:spcBef>
                <a:spcPts val="0"/>
              </a:spcBef>
              <a:buNone/>
              <a:defRPr sz="1200">
                <a:solidFill>
                  <a:schemeClr val="accent6"/>
                </a:solidFill>
                <a:latin typeface="Arial"/>
                <a:ea typeface="Arial"/>
                <a:cs typeface="Arial"/>
                <a:sym typeface="Arial"/>
              </a:defRPr>
            </a:lvl3pPr>
            <a:lvl4pPr marL="0" lvl="3" indent="0" algn="r">
              <a:spcBef>
                <a:spcPts val="0"/>
              </a:spcBef>
              <a:buNone/>
              <a:defRPr sz="1200">
                <a:solidFill>
                  <a:schemeClr val="accent6"/>
                </a:solidFill>
                <a:latin typeface="Arial"/>
                <a:ea typeface="Arial"/>
                <a:cs typeface="Arial"/>
                <a:sym typeface="Arial"/>
              </a:defRPr>
            </a:lvl4pPr>
            <a:lvl5pPr marL="0" lvl="4" indent="0" algn="r">
              <a:spcBef>
                <a:spcPts val="0"/>
              </a:spcBef>
              <a:buNone/>
              <a:defRPr sz="1200">
                <a:solidFill>
                  <a:schemeClr val="accent6"/>
                </a:solidFill>
                <a:latin typeface="Arial"/>
                <a:ea typeface="Arial"/>
                <a:cs typeface="Arial"/>
                <a:sym typeface="Arial"/>
              </a:defRPr>
            </a:lvl5pPr>
            <a:lvl6pPr marL="0" lvl="5" indent="0" algn="r">
              <a:spcBef>
                <a:spcPts val="0"/>
              </a:spcBef>
              <a:buNone/>
              <a:defRPr sz="1200">
                <a:solidFill>
                  <a:schemeClr val="accent6"/>
                </a:solidFill>
                <a:latin typeface="Arial"/>
                <a:ea typeface="Arial"/>
                <a:cs typeface="Arial"/>
                <a:sym typeface="Arial"/>
              </a:defRPr>
            </a:lvl6pPr>
            <a:lvl7pPr marL="0" lvl="6" indent="0" algn="r">
              <a:spcBef>
                <a:spcPts val="0"/>
              </a:spcBef>
              <a:buNone/>
              <a:defRPr sz="1200">
                <a:solidFill>
                  <a:schemeClr val="accent6"/>
                </a:solidFill>
                <a:latin typeface="Arial"/>
                <a:ea typeface="Arial"/>
                <a:cs typeface="Arial"/>
                <a:sym typeface="Arial"/>
              </a:defRPr>
            </a:lvl7pPr>
            <a:lvl8pPr marL="0" lvl="7" indent="0" algn="r">
              <a:spcBef>
                <a:spcPts val="0"/>
              </a:spcBef>
              <a:buNone/>
              <a:defRPr sz="1200">
                <a:solidFill>
                  <a:schemeClr val="accent6"/>
                </a:solidFill>
                <a:latin typeface="Arial"/>
                <a:ea typeface="Arial"/>
                <a:cs typeface="Arial"/>
                <a:sym typeface="Arial"/>
              </a:defRPr>
            </a:lvl8pPr>
            <a:lvl9pPr marL="0" lvl="8" indent="0" algn="r">
              <a:spcBef>
                <a:spcPts val="0"/>
              </a:spcBef>
              <a:buNone/>
              <a:defRPr sz="1200">
                <a:solidFill>
                  <a:schemeClr val="accent6"/>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zh-TW"/>
              <a:t>‹#›</a:t>
            </a:fld>
            <a:endParaRPr/>
          </a:p>
        </p:txBody>
      </p:sp>
      <p:sp>
        <p:nvSpPr>
          <p:cNvPr id="91" name="Google Shape;91;p11"/>
          <p:cNvSpPr/>
          <p:nvPr/>
        </p:nvSpPr>
        <p:spPr>
          <a:xfrm>
            <a:off x="0" y="6585048"/>
            <a:ext cx="12192000" cy="282633"/>
          </a:xfrm>
          <a:prstGeom prst="rect">
            <a:avLst/>
          </a:pr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92" name="Google Shape;92;p11"/>
          <p:cNvSpPr txBox="1">
            <a:spLocks noGrp="1"/>
          </p:cNvSpPr>
          <p:nvPr>
            <p:ph type="ctrTitle"/>
          </p:nvPr>
        </p:nvSpPr>
        <p:spPr>
          <a:xfrm>
            <a:off x="838199" y="524221"/>
            <a:ext cx="10898778" cy="858266"/>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chemeClr val="accent4"/>
              </a:buClr>
              <a:buSzPts val="2800"/>
              <a:buFont typeface="Arial"/>
              <a:buNone/>
              <a:defRPr sz="2800">
                <a:solidFill>
                  <a:schemeClr val="accent4"/>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zh-TW" altLang="en-US"/>
              <a:t>按一下以編輯母片標題樣式</a:t>
            </a:r>
            <a:endParaRPr/>
          </a:p>
        </p:txBody>
      </p:sp>
      <p:sp>
        <p:nvSpPr>
          <p:cNvPr id="93" name="Google Shape;93;p11"/>
          <p:cNvSpPr txBox="1">
            <a:spLocks noGrp="1"/>
          </p:cNvSpPr>
          <p:nvPr>
            <p:ph type="body" idx="1"/>
          </p:nvPr>
        </p:nvSpPr>
        <p:spPr>
          <a:xfrm>
            <a:off x="838199" y="2064074"/>
            <a:ext cx="10898778" cy="3839387"/>
          </a:xfrm>
          <a:prstGeom prst="rect">
            <a:avLst/>
          </a:prstGeom>
          <a:noFill/>
          <a:ln>
            <a:noFill/>
          </a:ln>
        </p:spPr>
        <p:txBody>
          <a:bodyPr spcFirstLastPara="1" wrap="square" lIns="91425" tIns="45700" rIns="91425" bIns="45700" anchor="t" anchorCtr="0">
            <a:noAutofit/>
          </a:bodyPr>
          <a:lstStyle>
            <a:lvl1pPr marL="457200" lvl="0" indent="-228600" algn="l">
              <a:lnSpc>
                <a:spcPct val="150000"/>
              </a:lnSpc>
              <a:spcBef>
                <a:spcPts val="1000"/>
              </a:spcBef>
              <a:spcAft>
                <a:spcPts val="0"/>
              </a:spcAft>
              <a:buClr>
                <a:srgbClr val="483A5C"/>
              </a:buClr>
              <a:buSzPts val="1600"/>
              <a:buNone/>
              <a:defRPr sz="1600">
                <a:latin typeface="Arial"/>
                <a:ea typeface="Arial"/>
                <a:cs typeface="Arial"/>
                <a:sym typeface="Arial"/>
              </a:defRPr>
            </a:lvl1pPr>
            <a:lvl2pPr marL="914400" lvl="1" indent="-228600" algn="l">
              <a:lnSpc>
                <a:spcPct val="150000"/>
              </a:lnSpc>
              <a:spcBef>
                <a:spcPts val="500"/>
              </a:spcBef>
              <a:spcAft>
                <a:spcPts val="0"/>
              </a:spcAft>
              <a:buClr>
                <a:srgbClr val="483A5C"/>
              </a:buClr>
              <a:buSzPts val="1400"/>
              <a:buNone/>
              <a:defRPr sz="1400">
                <a:latin typeface="Arial"/>
                <a:ea typeface="Arial"/>
                <a:cs typeface="Arial"/>
                <a:sym typeface="Arial"/>
              </a:defRPr>
            </a:lvl2pPr>
            <a:lvl3pPr marL="1371600" lvl="2" indent="-228600" algn="l">
              <a:lnSpc>
                <a:spcPct val="150000"/>
              </a:lnSpc>
              <a:spcBef>
                <a:spcPts val="500"/>
              </a:spcBef>
              <a:spcAft>
                <a:spcPts val="0"/>
              </a:spcAft>
              <a:buClr>
                <a:srgbClr val="483A5C"/>
              </a:buClr>
              <a:buSzPts val="1200"/>
              <a:buNone/>
              <a:defRPr sz="1200">
                <a:latin typeface="Arial"/>
                <a:ea typeface="Arial"/>
                <a:cs typeface="Arial"/>
                <a:sym typeface="Arial"/>
              </a:defRPr>
            </a:lvl3pPr>
            <a:lvl4pPr marL="1828800" lvl="3" indent="-228600" algn="l">
              <a:lnSpc>
                <a:spcPct val="150000"/>
              </a:lnSpc>
              <a:spcBef>
                <a:spcPts val="500"/>
              </a:spcBef>
              <a:spcAft>
                <a:spcPts val="0"/>
              </a:spcAft>
              <a:buClr>
                <a:srgbClr val="483A5C"/>
              </a:buClr>
              <a:buSzPts val="1100"/>
              <a:buNone/>
              <a:defRPr sz="1100">
                <a:latin typeface="Arial"/>
                <a:ea typeface="Arial"/>
                <a:cs typeface="Arial"/>
                <a:sym typeface="Arial"/>
              </a:defRPr>
            </a:lvl4pPr>
            <a:lvl5pPr marL="2286000" lvl="4" indent="-228600" algn="l">
              <a:lnSpc>
                <a:spcPct val="150000"/>
              </a:lnSpc>
              <a:spcBef>
                <a:spcPts val="500"/>
              </a:spcBef>
              <a:spcAft>
                <a:spcPts val="0"/>
              </a:spcAft>
              <a:buClr>
                <a:srgbClr val="483A5C"/>
              </a:buClr>
              <a:buSzPts val="1100"/>
              <a:buNone/>
              <a:defRPr sz="1100">
                <a:latin typeface="Arial"/>
                <a:ea typeface="Arial"/>
                <a:cs typeface="Arial"/>
                <a:sym typeface="Aria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zh-TW" altLang="en-US"/>
              <a:t>編輯母片文字樣式</a:t>
            </a:r>
          </a:p>
        </p:txBody>
      </p:sp>
      <p:cxnSp>
        <p:nvCxnSpPr>
          <p:cNvPr id="94" name="Google Shape;94;p11"/>
          <p:cNvCxnSpPr/>
          <p:nvPr/>
        </p:nvCxnSpPr>
        <p:spPr>
          <a:xfrm>
            <a:off x="11309193" y="6285394"/>
            <a:ext cx="0" cy="176094"/>
          </a:xfrm>
          <a:prstGeom prst="straightConnector1">
            <a:avLst/>
          </a:prstGeom>
          <a:noFill/>
          <a:ln w="19050" cap="flat" cmpd="sng">
            <a:solidFill>
              <a:schemeClr val="accent6"/>
            </a:solidFill>
            <a:prstDash val="solid"/>
            <a:miter lim="800000"/>
            <a:headEnd type="none" w="sm" len="sm"/>
            <a:tailEnd type="none" w="sm" len="sm"/>
          </a:ln>
        </p:spPr>
      </p:cxnSp>
      <p:sp>
        <p:nvSpPr>
          <p:cNvPr id="95" name="Google Shape;95;p11"/>
          <p:cNvSpPr/>
          <p:nvPr/>
        </p:nvSpPr>
        <p:spPr>
          <a:xfrm>
            <a:off x="933450" y="1700421"/>
            <a:ext cx="371476" cy="45719"/>
          </a:xfrm>
          <a:prstGeom prst="rect">
            <a:avLst/>
          </a:prstGeom>
          <a:solidFill>
            <a:schemeClr val="accent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Tree>
    <p:extLst>
      <p:ext uri="{BB962C8B-B14F-4D97-AF65-F5344CB8AC3E}">
        <p14:creationId xmlns:p14="http://schemas.microsoft.com/office/powerpoint/2010/main" val="115407823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matchingName="2_自訂版面配置" preserve="1">
  <p:cSld name="2_自訂版面配置">
    <p:spTree>
      <p:nvGrpSpPr>
        <p:cNvPr id="1" name="Shape 96"/>
        <p:cNvGrpSpPr/>
        <p:nvPr/>
      </p:nvGrpSpPr>
      <p:grpSpPr>
        <a:xfrm>
          <a:off x="0" y="0"/>
          <a:ext cx="0" cy="0"/>
          <a:chOff x="0" y="0"/>
          <a:chExt cx="0" cy="0"/>
        </a:xfrm>
      </p:grpSpPr>
      <p:sp>
        <p:nvSpPr>
          <p:cNvPr id="97" name="Google Shape;97;p12"/>
          <p:cNvSpPr/>
          <p:nvPr/>
        </p:nvSpPr>
        <p:spPr>
          <a:xfrm>
            <a:off x="0" y="-4792"/>
            <a:ext cx="12192000" cy="6862792"/>
          </a:xfrm>
          <a:prstGeom prst="rect">
            <a:avLst/>
          </a:prstGeom>
          <a:solidFill>
            <a:srgbClr val="F2F2F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98" name="Google Shape;98;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28D6B2E3-3866-469D-9E79-51DCAB8D132F}" type="datetime1">
              <a:rPr lang="zh-TW" altLang="en-US" smtClean="0"/>
              <a:t>2024/3/19</a:t>
            </a:fld>
            <a:endParaRPr/>
          </a:p>
        </p:txBody>
      </p:sp>
      <p:sp>
        <p:nvSpPr>
          <p:cNvPr id="99" name="Google Shape;99;p12"/>
          <p:cNvSpPr txBox="1">
            <a:spLocks noGrp="1"/>
          </p:cNvSpPr>
          <p:nvPr>
            <p:ph type="ftr" idx="11"/>
          </p:nvPr>
        </p:nvSpPr>
        <p:spPr>
          <a:xfrm>
            <a:off x="7147561" y="6190879"/>
            <a:ext cx="4114800"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sz="1000">
                <a:solidFill>
                  <a:schemeClr val="accent6"/>
                </a:solidFill>
                <a:latin typeface="Arial"/>
                <a:ea typeface="Arial"/>
                <a:cs typeface="Arial"/>
                <a:sym typeface="Aria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0" name="Google Shape;100;p12"/>
          <p:cNvSpPr txBox="1">
            <a:spLocks noGrp="1"/>
          </p:cNvSpPr>
          <p:nvPr>
            <p:ph type="sldNum" idx="12"/>
          </p:nvPr>
        </p:nvSpPr>
        <p:spPr>
          <a:xfrm>
            <a:off x="11353800" y="6190879"/>
            <a:ext cx="38317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sz="1200">
                <a:solidFill>
                  <a:schemeClr val="accent6"/>
                </a:solidFill>
                <a:latin typeface="Arial"/>
                <a:ea typeface="Arial"/>
                <a:cs typeface="Arial"/>
                <a:sym typeface="Arial"/>
              </a:defRPr>
            </a:lvl1pPr>
            <a:lvl2pPr marL="0" lvl="1" indent="0" algn="r">
              <a:spcBef>
                <a:spcPts val="0"/>
              </a:spcBef>
              <a:buNone/>
              <a:defRPr sz="1200">
                <a:solidFill>
                  <a:schemeClr val="accent6"/>
                </a:solidFill>
                <a:latin typeface="Arial"/>
                <a:ea typeface="Arial"/>
                <a:cs typeface="Arial"/>
                <a:sym typeface="Arial"/>
              </a:defRPr>
            </a:lvl2pPr>
            <a:lvl3pPr marL="0" lvl="2" indent="0" algn="r">
              <a:spcBef>
                <a:spcPts val="0"/>
              </a:spcBef>
              <a:buNone/>
              <a:defRPr sz="1200">
                <a:solidFill>
                  <a:schemeClr val="accent6"/>
                </a:solidFill>
                <a:latin typeface="Arial"/>
                <a:ea typeface="Arial"/>
                <a:cs typeface="Arial"/>
                <a:sym typeface="Arial"/>
              </a:defRPr>
            </a:lvl3pPr>
            <a:lvl4pPr marL="0" lvl="3" indent="0" algn="r">
              <a:spcBef>
                <a:spcPts val="0"/>
              </a:spcBef>
              <a:buNone/>
              <a:defRPr sz="1200">
                <a:solidFill>
                  <a:schemeClr val="accent6"/>
                </a:solidFill>
                <a:latin typeface="Arial"/>
                <a:ea typeface="Arial"/>
                <a:cs typeface="Arial"/>
                <a:sym typeface="Arial"/>
              </a:defRPr>
            </a:lvl4pPr>
            <a:lvl5pPr marL="0" lvl="4" indent="0" algn="r">
              <a:spcBef>
                <a:spcPts val="0"/>
              </a:spcBef>
              <a:buNone/>
              <a:defRPr sz="1200">
                <a:solidFill>
                  <a:schemeClr val="accent6"/>
                </a:solidFill>
                <a:latin typeface="Arial"/>
                <a:ea typeface="Arial"/>
                <a:cs typeface="Arial"/>
                <a:sym typeface="Arial"/>
              </a:defRPr>
            </a:lvl5pPr>
            <a:lvl6pPr marL="0" lvl="5" indent="0" algn="r">
              <a:spcBef>
                <a:spcPts val="0"/>
              </a:spcBef>
              <a:buNone/>
              <a:defRPr sz="1200">
                <a:solidFill>
                  <a:schemeClr val="accent6"/>
                </a:solidFill>
                <a:latin typeface="Arial"/>
                <a:ea typeface="Arial"/>
                <a:cs typeface="Arial"/>
                <a:sym typeface="Arial"/>
              </a:defRPr>
            </a:lvl6pPr>
            <a:lvl7pPr marL="0" lvl="6" indent="0" algn="r">
              <a:spcBef>
                <a:spcPts val="0"/>
              </a:spcBef>
              <a:buNone/>
              <a:defRPr sz="1200">
                <a:solidFill>
                  <a:schemeClr val="accent6"/>
                </a:solidFill>
                <a:latin typeface="Arial"/>
                <a:ea typeface="Arial"/>
                <a:cs typeface="Arial"/>
                <a:sym typeface="Arial"/>
              </a:defRPr>
            </a:lvl7pPr>
            <a:lvl8pPr marL="0" lvl="7" indent="0" algn="r">
              <a:spcBef>
                <a:spcPts val="0"/>
              </a:spcBef>
              <a:buNone/>
              <a:defRPr sz="1200">
                <a:solidFill>
                  <a:schemeClr val="accent6"/>
                </a:solidFill>
                <a:latin typeface="Arial"/>
                <a:ea typeface="Arial"/>
                <a:cs typeface="Arial"/>
                <a:sym typeface="Arial"/>
              </a:defRPr>
            </a:lvl8pPr>
            <a:lvl9pPr marL="0" lvl="8" indent="0" algn="r">
              <a:spcBef>
                <a:spcPts val="0"/>
              </a:spcBef>
              <a:buNone/>
              <a:defRPr sz="1200">
                <a:solidFill>
                  <a:schemeClr val="accent6"/>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zh-TW"/>
              <a:t>‹#›</a:t>
            </a:fld>
            <a:endParaRPr/>
          </a:p>
        </p:txBody>
      </p:sp>
      <p:sp>
        <p:nvSpPr>
          <p:cNvPr id="101" name="Google Shape;101;p12"/>
          <p:cNvSpPr/>
          <p:nvPr/>
        </p:nvSpPr>
        <p:spPr>
          <a:xfrm>
            <a:off x="0" y="6585048"/>
            <a:ext cx="12192000" cy="282633"/>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02" name="Google Shape;102;p12"/>
          <p:cNvSpPr txBox="1">
            <a:spLocks noGrp="1"/>
          </p:cNvSpPr>
          <p:nvPr>
            <p:ph type="ctrTitle"/>
          </p:nvPr>
        </p:nvSpPr>
        <p:spPr>
          <a:xfrm>
            <a:off x="6534363" y="524221"/>
            <a:ext cx="5202613" cy="858266"/>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chemeClr val="accent4"/>
              </a:buClr>
              <a:buSzPts val="2800"/>
              <a:buFont typeface="Arial"/>
              <a:buNone/>
              <a:defRPr sz="2800">
                <a:solidFill>
                  <a:schemeClr val="accent4"/>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zh-TW" altLang="en-US"/>
              <a:t>按一下以編輯母片標題樣式</a:t>
            </a:r>
            <a:endParaRPr/>
          </a:p>
        </p:txBody>
      </p:sp>
      <p:sp>
        <p:nvSpPr>
          <p:cNvPr id="103" name="Google Shape;103;p12"/>
          <p:cNvSpPr txBox="1">
            <a:spLocks noGrp="1"/>
          </p:cNvSpPr>
          <p:nvPr>
            <p:ph type="body" idx="1"/>
          </p:nvPr>
        </p:nvSpPr>
        <p:spPr>
          <a:xfrm>
            <a:off x="6534363" y="2064074"/>
            <a:ext cx="5202613" cy="3839387"/>
          </a:xfrm>
          <a:prstGeom prst="rect">
            <a:avLst/>
          </a:prstGeom>
          <a:noFill/>
          <a:ln>
            <a:noFill/>
          </a:ln>
        </p:spPr>
        <p:txBody>
          <a:bodyPr spcFirstLastPara="1" wrap="square" lIns="91425" tIns="45700" rIns="91425" bIns="45700" anchor="t" anchorCtr="0">
            <a:noAutofit/>
          </a:bodyPr>
          <a:lstStyle>
            <a:lvl1pPr marL="457200" lvl="0" indent="-228600" algn="l">
              <a:lnSpc>
                <a:spcPct val="150000"/>
              </a:lnSpc>
              <a:spcBef>
                <a:spcPts val="1000"/>
              </a:spcBef>
              <a:spcAft>
                <a:spcPts val="0"/>
              </a:spcAft>
              <a:buClr>
                <a:srgbClr val="483A5C"/>
              </a:buClr>
              <a:buSzPts val="1600"/>
              <a:buNone/>
              <a:defRPr sz="1600">
                <a:latin typeface="Arial"/>
                <a:ea typeface="Arial"/>
                <a:cs typeface="Arial"/>
                <a:sym typeface="Arial"/>
              </a:defRPr>
            </a:lvl1pPr>
            <a:lvl2pPr marL="914400" lvl="1" indent="-228600" algn="l">
              <a:lnSpc>
                <a:spcPct val="150000"/>
              </a:lnSpc>
              <a:spcBef>
                <a:spcPts val="500"/>
              </a:spcBef>
              <a:spcAft>
                <a:spcPts val="0"/>
              </a:spcAft>
              <a:buClr>
                <a:srgbClr val="483A5C"/>
              </a:buClr>
              <a:buSzPts val="1400"/>
              <a:buNone/>
              <a:defRPr sz="1400">
                <a:latin typeface="Arial"/>
                <a:ea typeface="Arial"/>
                <a:cs typeface="Arial"/>
                <a:sym typeface="Arial"/>
              </a:defRPr>
            </a:lvl2pPr>
            <a:lvl3pPr marL="1371600" lvl="2" indent="-228600" algn="l">
              <a:lnSpc>
                <a:spcPct val="150000"/>
              </a:lnSpc>
              <a:spcBef>
                <a:spcPts val="500"/>
              </a:spcBef>
              <a:spcAft>
                <a:spcPts val="0"/>
              </a:spcAft>
              <a:buClr>
                <a:srgbClr val="483A5C"/>
              </a:buClr>
              <a:buSzPts val="1200"/>
              <a:buNone/>
              <a:defRPr sz="1200">
                <a:latin typeface="Arial"/>
                <a:ea typeface="Arial"/>
                <a:cs typeface="Arial"/>
                <a:sym typeface="Arial"/>
              </a:defRPr>
            </a:lvl3pPr>
            <a:lvl4pPr marL="1828800" lvl="3" indent="-228600" algn="l">
              <a:lnSpc>
                <a:spcPct val="150000"/>
              </a:lnSpc>
              <a:spcBef>
                <a:spcPts val="500"/>
              </a:spcBef>
              <a:spcAft>
                <a:spcPts val="0"/>
              </a:spcAft>
              <a:buClr>
                <a:srgbClr val="483A5C"/>
              </a:buClr>
              <a:buSzPts val="1100"/>
              <a:buNone/>
              <a:defRPr sz="1100">
                <a:latin typeface="Arial"/>
                <a:ea typeface="Arial"/>
                <a:cs typeface="Arial"/>
                <a:sym typeface="Arial"/>
              </a:defRPr>
            </a:lvl4pPr>
            <a:lvl5pPr marL="2286000" lvl="4" indent="-228600" algn="l">
              <a:lnSpc>
                <a:spcPct val="150000"/>
              </a:lnSpc>
              <a:spcBef>
                <a:spcPts val="500"/>
              </a:spcBef>
              <a:spcAft>
                <a:spcPts val="0"/>
              </a:spcAft>
              <a:buClr>
                <a:srgbClr val="483A5C"/>
              </a:buClr>
              <a:buSzPts val="1100"/>
              <a:buNone/>
              <a:defRPr sz="1100">
                <a:latin typeface="Arial"/>
                <a:ea typeface="Arial"/>
                <a:cs typeface="Arial"/>
                <a:sym typeface="Aria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zh-TW" altLang="en-US"/>
              <a:t>編輯母片文字樣式</a:t>
            </a:r>
          </a:p>
        </p:txBody>
      </p:sp>
      <p:cxnSp>
        <p:nvCxnSpPr>
          <p:cNvPr id="104" name="Google Shape;104;p12"/>
          <p:cNvCxnSpPr/>
          <p:nvPr/>
        </p:nvCxnSpPr>
        <p:spPr>
          <a:xfrm>
            <a:off x="11309193" y="6285394"/>
            <a:ext cx="0" cy="176094"/>
          </a:xfrm>
          <a:prstGeom prst="straightConnector1">
            <a:avLst/>
          </a:prstGeom>
          <a:noFill/>
          <a:ln w="19050" cap="flat" cmpd="sng">
            <a:solidFill>
              <a:schemeClr val="accent6"/>
            </a:solidFill>
            <a:prstDash val="solid"/>
            <a:miter lim="800000"/>
            <a:headEnd type="none" w="sm" len="sm"/>
            <a:tailEnd type="none" w="sm" len="sm"/>
          </a:ln>
        </p:spPr>
      </p:cxnSp>
      <p:sp>
        <p:nvSpPr>
          <p:cNvPr id="105" name="Google Shape;105;p12"/>
          <p:cNvSpPr>
            <a:spLocks noGrp="1"/>
          </p:cNvSpPr>
          <p:nvPr>
            <p:ph type="pic" idx="2"/>
          </p:nvPr>
        </p:nvSpPr>
        <p:spPr>
          <a:xfrm>
            <a:off x="0" y="-4763"/>
            <a:ext cx="6096000" cy="6589713"/>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1000"/>
              </a:spcBef>
              <a:spcAft>
                <a:spcPts val="0"/>
              </a:spcAft>
              <a:buClr>
                <a:srgbClr val="483A5C"/>
              </a:buClr>
              <a:buSzPts val="1800"/>
              <a:buFont typeface="Arial"/>
              <a:buChar char="•"/>
              <a:defRPr sz="1800" b="0" i="0" u="none" strike="noStrike" cap="none">
                <a:solidFill>
                  <a:srgbClr val="483A5C"/>
                </a:solidFill>
                <a:latin typeface="Arial"/>
                <a:ea typeface="Arial"/>
                <a:cs typeface="Arial"/>
                <a:sym typeface="Arial"/>
              </a:defRPr>
            </a:lvl1pPr>
            <a:lvl2pPr marR="0" lvl="1" algn="l" rtl="0">
              <a:lnSpc>
                <a:spcPct val="90000"/>
              </a:lnSpc>
              <a:spcBef>
                <a:spcPts val="500"/>
              </a:spcBef>
              <a:spcAft>
                <a:spcPts val="0"/>
              </a:spcAft>
              <a:buClr>
                <a:srgbClr val="483A5C"/>
              </a:buClr>
              <a:buSzPts val="1600"/>
              <a:buFont typeface="Arial"/>
              <a:buChar char="•"/>
              <a:defRPr sz="1600" b="0" i="0" u="none" strike="noStrike" cap="none">
                <a:solidFill>
                  <a:srgbClr val="483A5C"/>
                </a:solidFill>
                <a:latin typeface="Arial"/>
                <a:ea typeface="Arial"/>
                <a:cs typeface="Arial"/>
                <a:sym typeface="Arial"/>
              </a:defRPr>
            </a:lvl2pPr>
            <a:lvl3pPr marR="0" lvl="2" algn="l" rtl="0">
              <a:lnSpc>
                <a:spcPct val="90000"/>
              </a:lnSpc>
              <a:spcBef>
                <a:spcPts val="500"/>
              </a:spcBef>
              <a:spcAft>
                <a:spcPts val="0"/>
              </a:spcAft>
              <a:buClr>
                <a:srgbClr val="483A5C"/>
              </a:buClr>
              <a:buSzPts val="1400"/>
              <a:buFont typeface="Arial"/>
              <a:buChar char="•"/>
              <a:defRPr sz="1400" b="0" i="0" u="none" strike="noStrike" cap="none">
                <a:solidFill>
                  <a:srgbClr val="483A5C"/>
                </a:solidFill>
                <a:latin typeface="Arial"/>
                <a:ea typeface="Arial"/>
                <a:cs typeface="Arial"/>
                <a:sym typeface="Arial"/>
              </a:defRPr>
            </a:lvl3pPr>
            <a:lvl4pPr marR="0" lvl="3" algn="l" rtl="0">
              <a:lnSpc>
                <a:spcPct val="90000"/>
              </a:lnSpc>
              <a:spcBef>
                <a:spcPts val="500"/>
              </a:spcBef>
              <a:spcAft>
                <a:spcPts val="0"/>
              </a:spcAft>
              <a:buClr>
                <a:srgbClr val="483A5C"/>
              </a:buClr>
              <a:buSzPts val="1200"/>
              <a:buFont typeface="Arial"/>
              <a:buChar char="•"/>
              <a:defRPr sz="1200" b="0" i="0" u="none" strike="noStrike" cap="none">
                <a:solidFill>
                  <a:srgbClr val="483A5C"/>
                </a:solidFill>
                <a:latin typeface="Arial"/>
                <a:ea typeface="Arial"/>
                <a:cs typeface="Arial"/>
                <a:sym typeface="Arial"/>
              </a:defRPr>
            </a:lvl4pPr>
            <a:lvl5pPr marR="0" lvl="4" algn="l" rtl="0">
              <a:lnSpc>
                <a:spcPct val="90000"/>
              </a:lnSpc>
              <a:spcBef>
                <a:spcPts val="500"/>
              </a:spcBef>
              <a:spcAft>
                <a:spcPts val="0"/>
              </a:spcAft>
              <a:buClr>
                <a:srgbClr val="483A5C"/>
              </a:buClr>
              <a:buSzPts val="1200"/>
              <a:buFont typeface="Arial"/>
              <a:buChar char="•"/>
              <a:defRPr sz="1200" b="0" i="0" u="none" strike="noStrike" cap="none">
                <a:solidFill>
                  <a:srgbClr val="483A5C"/>
                </a:solidFill>
                <a:latin typeface="Arial"/>
                <a:ea typeface="Arial"/>
                <a:cs typeface="Arial"/>
                <a:sym typeface="Arial"/>
              </a:defRPr>
            </a:lvl5pPr>
            <a:lvl6pPr marR="0" lvl="5"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r>
              <a:rPr lang="zh-TW" altLang="en-US"/>
              <a:t>按一下圖示以新增圖片</a:t>
            </a:r>
            <a:endParaRPr/>
          </a:p>
        </p:txBody>
      </p:sp>
      <p:sp>
        <p:nvSpPr>
          <p:cNvPr id="106" name="Google Shape;106;p12"/>
          <p:cNvSpPr/>
          <p:nvPr/>
        </p:nvSpPr>
        <p:spPr>
          <a:xfrm>
            <a:off x="6648450" y="1700421"/>
            <a:ext cx="371476" cy="45719"/>
          </a:xfrm>
          <a:prstGeom prst="rect">
            <a:avLst/>
          </a:pr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Tree>
    <p:extLst>
      <p:ext uri="{BB962C8B-B14F-4D97-AF65-F5344CB8AC3E}">
        <p14:creationId xmlns:p14="http://schemas.microsoft.com/office/powerpoint/2010/main" val="97159159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matchingName="5_自訂版面配置" preserve="1">
  <p:cSld name="5_自訂版面配置">
    <p:spTree>
      <p:nvGrpSpPr>
        <p:cNvPr id="1" name="Shape 107"/>
        <p:cNvGrpSpPr/>
        <p:nvPr/>
      </p:nvGrpSpPr>
      <p:grpSpPr>
        <a:xfrm>
          <a:off x="0" y="0"/>
          <a:ext cx="0" cy="0"/>
          <a:chOff x="0" y="0"/>
          <a:chExt cx="0" cy="0"/>
        </a:xfrm>
      </p:grpSpPr>
      <p:sp>
        <p:nvSpPr>
          <p:cNvPr id="108" name="Google Shape;108;p13"/>
          <p:cNvSpPr/>
          <p:nvPr/>
        </p:nvSpPr>
        <p:spPr>
          <a:xfrm>
            <a:off x="0" y="-4792"/>
            <a:ext cx="12192000" cy="6862792"/>
          </a:xfrm>
          <a:prstGeom prst="rect">
            <a:avLst/>
          </a:prstGeom>
          <a:solidFill>
            <a:srgbClr val="F2F2F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09" name="Google Shape;109;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668B0FAB-738D-4A95-AF06-9E04A1598614}" type="datetime1">
              <a:rPr lang="zh-TW" altLang="en-US" smtClean="0"/>
              <a:t>2024/3/19</a:t>
            </a:fld>
            <a:endParaRPr/>
          </a:p>
        </p:txBody>
      </p:sp>
      <p:sp>
        <p:nvSpPr>
          <p:cNvPr id="110" name="Google Shape;110;p13"/>
          <p:cNvSpPr txBox="1">
            <a:spLocks noGrp="1"/>
          </p:cNvSpPr>
          <p:nvPr>
            <p:ph type="ftr" idx="11"/>
          </p:nvPr>
        </p:nvSpPr>
        <p:spPr>
          <a:xfrm>
            <a:off x="7147561" y="6190879"/>
            <a:ext cx="4114800"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sz="1000">
                <a:solidFill>
                  <a:schemeClr val="accent6"/>
                </a:solidFill>
                <a:latin typeface="Arial"/>
                <a:ea typeface="Arial"/>
                <a:cs typeface="Arial"/>
                <a:sym typeface="Aria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1" name="Google Shape;111;p13"/>
          <p:cNvSpPr txBox="1">
            <a:spLocks noGrp="1"/>
          </p:cNvSpPr>
          <p:nvPr>
            <p:ph type="sldNum" idx="12"/>
          </p:nvPr>
        </p:nvSpPr>
        <p:spPr>
          <a:xfrm>
            <a:off x="11353800" y="6190879"/>
            <a:ext cx="38317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sz="1200">
                <a:solidFill>
                  <a:schemeClr val="accent6"/>
                </a:solidFill>
                <a:latin typeface="Arial"/>
                <a:ea typeface="Arial"/>
                <a:cs typeface="Arial"/>
                <a:sym typeface="Arial"/>
              </a:defRPr>
            </a:lvl1pPr>
            <a:lvl2pPr marL="0" lvl="1" indent="0" algn="r">
              <a:spcBef>
                <a:spcPts val="0"/>
              </a:spcBef>
              <a:buNone/>
              <a:defRPr sz="1200">
                <a:solidFill>
                  <a:schemeClr val="accent6"/>
                </a:solidFill>
                <a:latin typeface="Arial"/>
                <a:ea typeface="Arial"/>
                <a:cs typeface="Arial"/>
                <a:sym typeface="Arial"/>
              </a:defRPr>
            </a:lvl2pPr>
            <a:lvl3pPr marL="0" lvl="2" indent="0" algn="r">
              <a:spcBef>
                <a:spcPts val="0"/>
              </a:spcBef>
              <a:buNone/>
              <a:defRPr sz="1200">
                <a:solidFill>
                  <a:schemeClr val="accent6"/>
                </a:solidFill>
                <a:latin typeface="Arial"/>
                <a:ea typeface="Arial"/>
                <a:cs typeface="Arial"/>
                <a:sym typeface="Arial"/>
              </a:defRPr>
            </a:lvl3pPr>
            <a:lvl4pPr marL="0" lvl="3" indent="0" algn="r">
              <a:spcBef>
                <a:spcPts val="0"/>
              </a:spcBef>
              <a:buNone/>
              <a:defRPr sz="1200">
                <a:solidFill>
                  <a:schemeClr val="accent6"/>
                </a:solidFill>
                <a:latin typeface="Arial"/>
                <a:ea typeface="Arial"/>
                <a:cs typeface="Arial"/>
                <a:sym typeface="Arial"/>
              </a:defRPr>
            </a:lvl4pPr>
            <a:lvl5pPr marL="0" lvl="4" indent="0" algn="r">
              <a:spcBef>
                <a:spcPts val="0"/>
              </a:spcBef>
              <a:buNone/>
              <a:defRPr sz="1200">
                <a:solidFill>
                  <a:schemeClr val="accent6"/>
                </a:solidFill>
                <a:latin typeface="Arial"/>
                <a:ea typeface="Arial"/>
                <a:cs typeface="Arial"/>
                <a:sym typeface="Arial"/>
              </a:defRPr>
            </a:lvl5pPr>
            <a:lvl6pPr marL="0" lvl="5" indent="0" algn="r">
              <a:spcBef>
                <a:spcPts val="0"/>
              </a:spcBef>
              <a:buNone/>
              <a:defRPr sz="1200">
                <a:solidFill>
                  <a:schemeClr val="accent6"/>
                </a:solidFill>
                <a:latin typeface="Arial"/>
                <a:ea typeface="Arial"/>
                <a:cs typeface="Arial"/>
                <a:sym typeface="Arial"/>
              </a:defRPr>
            </a:lvl6pPr>
            <a:lvl7pPr marL="0" lvl="6" indent="0" algn="r">
              <a:spcBef>
                <a:spcPts val="0"/>
              </a:spcBef>
              <a:buNone/>
              <a:defRPr sz="1200">
                <a:solidFill>
                  <a:schemeClr val="accent6"/>
                </a:solidFill>
                <a:latin typeface="Arial"/>
                <a:ea typeface="Arial"/>
                <a:cs typeface="Arial"/>
                <a:sym typeface="Arial"/>
              </a:defRPr>
            </a:lvl7pPr>
            <a:lvl8pPr marL="0" lvl="7" indent="0" algn="r">
              <a:spcBef>
                <a:spcPts val="0"/>
              </a:spcBef>
              <a:buNone/>
              <a:defRPr sz="1200">
                <a:solidFill>
                  <a:schemeClr val="accent6"/>
                </a:solidFill>
                <a:latin typeface="Arial"/>
                <a:ea typeface="Arial"/>
                <a:cs typeface="Arial"/>
                <a:sym typeface="Arial"/>
              </a:defRPr>
            </a:lvl8pPr>
            <a:lvl9pPr marL="0" lvl="8" indent="0" algn="r">
              <a:spcBef>
                <a:spcPts val="0"/>
              </a:spcBef>
              <a:buNone/>
              <a:defRPr sz="1200">
                <a:solidFill>
                  <a:schemeClr val="accent6"/>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zh-TW"/>
              <a:t>‹#›</a:t>
            </a:fld>
            <a:endParaRPr/>
          </a:p>
        </p:txBody>
      </p:sp>
      <p:sp>
        <p:nvSpPr>
          <p:cNvPr id="112" name="Google Shape;112;p13"/>
          <p:cNvSpPr/>
          <p:nvPr/>
        </p:nvSpPr>
        <p:spPr>
          <a:xfrm>
            <a:off x="0" y="6585048"/>
            <a:ext cx="12192000" cy="282633"/>
          </a:xfrm>
          <a:prstGeom prst="rect">
            <a:avLst/>
          </a:prstGeom>
          <a:solidFill>
            <a:schemeClr val="accent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13" name="Google Shape;113;p13"/>
          <p:cNvSpPr txBox="1">
            <a:spLocks noGrp="1"/>
          </p:cNvSpPr>
          <p:nvPr>
            <p:ph type="ctrTitle"/>
          </p:nvPr>
        </p:nvSpPr>
        <p:spPr>
          <a:xfrm>
            <a:off x="6534363" y="524221"/>
            <a:ext cx="5202613" cy="858266"/>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chemeClr val="accent4"/>
              </a:buClr>
              <a:buSzPts val="2800"/>
              <a:buFont typeface="Arial"/>
              <a:buNone/>
              <a:defRPr sz="2800">
                <a:solidFill>
                  <a:schemeClr val="accent4"/>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zh-TW" altLang="en-US"/>
              <a:t>按一下以編輯母片標題樣式</a:t>
            </a:r>
            <a:endParaRPr/>
          </a:p>
        </p:txBody>
      </p:sp>
      <p:sp>
        <p:nvSpPr>
          <p:cNvPr id="114" name="Google Shape;114;p13"/>
          <p:cNvSpPr txBox="1">
            <a:spLocks noGrp="1"/>
          </p:cNvSpPr>
          <p:nvPr>
            <p:ph type="body" idx="1"/>
          </p:nvPr>
        </p:nvSpPr>
        <p:spPr>
          <a:xfrm>
            <a:off x="6534363" y="2064074"/>
            <a:ext cx="5202613" cy="3839387"/>
          </a:xfrm>
          <a:prstGeom prst="rect">
            <a:avLst/>
          </a:prstGeom>
          <a:noFill/>
          <a:ln>
            <a:noFill/>
          </a:ln>
        </p:spPr>
        <p:txBody>
          <a:bodyPr spcFirstLastPara="1" wrap="square" lIns="91425" tIns="45700" rIns="91425" bIns="45700" anchor="t" anchorCtr="0">
            <a:noAutofit/>
          </a:bodyPr>
          <a:lstStyle>
            <a:lvl1pPr marL="457200" lvl="0" indent="-228600" algn="l">
              <a:lnSpc>
                <a:spcPct val="150000"/>
              </a:lnSpc>
              <a:spcBef>
                <a:spcPts val="1000"/>
              </a:spcBef>
              <a:spcAft>
                <a:spcPts val="0"/>
              </a:spcAft>
              <a:buClr>
                <a:srgbClr val="483A5C"/>
              </a:buClr>
              <a:buSzPts val="1600"/>
              <a:buNone/>
              <a:defRPr sz="1600">
                <a:latin typeface="Arial"/>
                <a:ea typeface="Arial"/>
                <a:cs typeface="Arial"/>
                <a:sym typeface="Arial"/>
              </a:defRPr>
            </a:lvl1pPr>
            <a:lvl2pPr marL="914400" lvl="1" indent="-228600" algn="l">
              <a:lnSpc>
                <a:spcPct val="150000"/>
              </a:lnSpc>
              <a:spcBef>
                <a:spcPts val="500"/>
              </a:spcBef>
              <a:spcAft>
                <a:spcPts val="0"/>
              </a:spcAft>
              <a:buClr>
                <a:srgbClr val="483A5C"/>
              </a:buClr>
              <a:buSzPts val="1400"/>
              <a:buNone/>
              <a:defRPr sz="1400">
                <a:latin typeface="Arial"/>
                <a:ea typeface="Arial"/>
                <a:cs typeface="Arial"/>
                <a:sym typeface="Arial"/>
              </a:defRPr>
            </a:lvl2pPr>
            <a:lvl3pPr marL="1371600" lvl="2" indent="-228600" algn="l">
              <a:lnSpc>
                <a:spcPct val="150000"/>
              </a:lnSpc>
              <a:spcBef>
                <a:spcPts val="500"/>
              </a:spcBef>
              <a:spcAft>
                <a:spcPts val="0"/>
              </a:spcAft>
              <a:buClr>
                <a:srgbClr val="483A5C"/>
              </a:buClr>
              <a:buSzPts val="1200"/>
              <a:buNone/>
              <a:defRPr sz="1200">
                <a:latin typeface="Arial"/>
                <a:ea typeface="Arial"/>
                <a:cs typeface="Arial"/>
                <a:sym typeface="Arial"/>
              </a:defRPr>
            </a:lvl3pPr>
            <a:lvl4pPr marL="1828800" lvl="3" indent="-228600" algn="l">
              <a:lnSpc>
                <a:spcPct val="150000"/>
              </a:lnSpc>
              <a:spcBef>
                <a:spcPts val="500"/>
              </a:spcBef>
              <a:spcAft>
                <a:spcPts val="0"/>
              </a:spcAft>
              <a:buClr>
                <a:srgbClr val="483A5C"/>
              </a:buClr>
              <a:buSzPts val="1100"/>
              <a:buNone/>
              <a:defRPr sz="1100">
                <a:latin typeface="Arial"/>
                <a:ea typeface="Arial"/>
                <a:cs typeface="Arial"/>
                <a:sym typeface="Arial"/>
              </a:defRPr>
            </a:lvl4pPr>
            <a:lvl5pPr marL="2286000" lvl="4" indent="-228600" algn="l">
              <a:lnSpc>
                <a:spcPct val="150000"/>
              </a:lnSpc>
              <a:spcBef>
                <a:spcPts val="500"/>
              </a:spcBef>
              <a:spcAft>
                <a:spcPts val="0"/>
              </a:spcAft>
              <a:buClr>
                <a:srgbClr val="483A5C"/>
              </a:buClr>
              <a:buSzPts val="1100"/>
              <a:buNone/>
              <a:defRPr sz="1100">
                <a:latin typeface="Arial"/>
                <a:ea typeface="Arial"/>
                <a:cs typeface="Arial"/>
                <a:sym typeface="Aria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zh-TW" altLang="en-US"/>
              <a:t>編輯母片文字樣式</a:t>
            </a:r>
          </a:p>
        </p:txBody>
      </p:sp>
      <p:cxnSp>
        <p:nvCxnSpPr>
          <p:cNvPr id="115" name="Google Shape;115;p13"/>
          <p:cNvCxnSpPr/>
          <p:nvPr/>
        </p:nvCxnSpPr>
        <p:spPr>
          <a:xfrm>
            <a:off x="11309193" y="6285394"/>
            <a:ext cx="0" cy="176094"/>
          </a:xfrm>
          <a:prstGeom prst="straightConnector1">
            <a:avLst/>
          </a:prstGeom>
          <a:noFill/>
          <a:ln w="19050" cap="flat" cmpd="sng">
            <a:solidFill>
              <a:schemeClr val="accent6"/>
            </a:solidFill>
            <a:prstDash val="solid"/>
            <a:miter lim="800000"/>
            <a:headEnd type="none" w="sm" len="sm"/>
            <a:tailEnd type="none" w="sm" len="sm"/>
          </a:ln>
        </p:spPr>
      </p:cxnSp>
      <p:sp>
        <p:nvSpPr>
          <p:cNvPr id="116" name="Google Shape;116;p13"/>
          <p:cNvSpPr>
            <a:spLocks noGrp="1"/>
          </p:cNvSpPr>
          <p:nvPr>
            <p:ph type="pic" idx="2"/>
          </p:nvPr>
        </p:nvSpPr>
        <p:spPr>
          <a:xfrm>
            <a:off x="0" y="-4763"/>
            <a:ext cx="6096000" cy="6589713"/>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1000"/>
              </a:spcBef>
              <a:spcAft>
                <a:spcPts val="0"/>
              </a:spcAft>
              <a:buClr>
                <a:srgbClr val="483A5C"/>
              </a:buClr>
              <a:buSzPts val="1800"/>
              <a:buFont typeface="Arial"/>
              <a:buChar char="•"/>
              <a:defRPr sz="1800" b="0" i="0" u="none" strike="noStrike" cap="none">
                <a:solidFill>
                  <a:srgbClr val="483A5C"/>
                </a:solidFill>
                <a:latin typeface="Arial"/>
                <a:ea typeface="Arial"/>
                <a:cs typeface="Arial"/>
                <a:sym typeface="Arial"/>
              </a:defRPr>
            </a:lvl1pPr>
            <a:lvl2pPr marR="0" lvl="1" algn="l" rtl="0">
              <a:lnSpc>
                <a:spcPct val="90000"/>
              </a:lnSpc>
              <a:spcBef>
                <a:spcPts val="500"/>
              </a:spcBef>
              <a:spcAft>
                <a:spcPts val="0"/>
              </a:spcAft>
              <a:buClr>
                <a:srgbClr val="483A5C"/>
              </a:buClr>
              <a:buSzPts val="1600"/>
              <a:buFont typeface="Arial"/>
              <a:buChar char="•"/>
              <a:defRPr sz="1600" b="0" i="0" u="none" strike="noStrike" cap="none">
                <a:solidFill>
                  <a:srgbClr val="483A5C"/>
                </a:solidFill>
                <a:latin typeface="Arial"/>
                <a:ea typeface="Arial"/>
                <a:cs typeface="Arial"/>
                <a:sym typeface="Arial"/>
              </a:defRPr>
            </a:lvl2pPr>
            <a:lvl3pPr marR="0" lvl="2" algn="l" rtl="0">
              <a:lnSpc>
                <a:spcPct val="90000"/>
              </a:lnSpc>
              <a:spcBef>
                <a:spcPts val="500"/>
              </a:spcBef>
              <a:spcAft>
                <a:spcPts val="0"/>
              </a:spcAft>
              <a:buClr>
                <a:srgbClr val="483A5C"/>
              </a:buClr>
              <a:buSzPts val="1400"/>
              <a:buFont typeface="Arial"/>
              <a:buChar char="•"/>
              <a:defRPr sz="1400" b="0" i="0" u="none" strike="noStrike" cap="none">
                <a:solidFill>
                  <a:srgbClr val="483A5C"/>
                </a:solidFill>
                <a:latin typeface="Arial"/>
                <a:ea typeface="Arial"/>
                <a:cs typeface="Arial"/>
                <a:sym typeface="Arial"/>
              </a:defRPr>
            </a:lvl3pPr>
            <a:lvl4pPr marR="0" lvl="3" algn="l" rtl="0">
              <a:lnSpc>
                <a:spcPct val="90000"/>
              </a:lnSpc>
              <a:spcBef>
                <a:spcPts val="500"/>
              </a:spcBef>
              <a:spcAft>
                <a:spcPts val="0"/>
              </a:spcAft>
              <a:buClr>
                <a:srgbClr val="483A5C"/>
              </a:buClr>
              <a:buSzPts val="1200"/>
              <a:buFont typeface="Arial"/>
              <a:buChar char="•"/>
              <a:defRPr sz="1200" b="0" i="0" u="none" strike="noStrike" cap="none">
                <a:solidFill>
                  <a:srgbClr val="483A5C"/>
                </a:solidFill>
                <a:latin typeface="Arial"/>
                <a:ea typeface="Arial"/>
                <a:cs typeface="Arial"/>
                <a:sym typeface="Arial"/>
              </a:defRPr>
            </a:lvl4pPr>
            <a:lvl5pPr marR="0" lvl="4" algn="l" rtl="0">
              <a:lnSpc>
                <a:spcPct val="90000"/>
              </a:lnSpc>
              <a:spcBef>
                <a:spcPts val="500"/>
              </a:spcBef>
              <a:spcAft>
                <a:spcPts val="0"/>
              </a:spcAft>
              <a:buClr>
                <a:srgbClr val="483A5C"/>
              </a:buClr>
              <a:buSzPts val="1200"/>
              <a:buFont typeface="Arial"/>
              <a:buChar char="•"/>
              <a:defRPr sz="1200" b="0" i="0" u="none" strike="noStrike" cap="none">
                <a:solidFill>
                  <a:srgbClr val="483A5C"/>
                </a:solidFill>
                <a:latin typeface="Arial"/>
                <a:ea typeface="Arial"/>
                <a:cs typeface="Arial"/>
                <a:sym typeface="Arial"/>
              </a:defRPr>
            </a:lvl5pPr>
            <a:lvl6pPr marR="0" lvl="5"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r>
              <a:rPr lang="zh-TW" altLang="en-US"/>
              <a:t>按一下圖示以新增圖片</a:t>
            </a:r>
            <a:endParaRPr/>
          </a:p>
        </p:txBody>
      </p:sp>
      <p:sp>
        <p:nvSpPr>
          <p:cNvPr id="117" name="Google Shape;117;p13"/>
          <p:cNvSpPr/>
          <p:nvPr/>
        </p:nvSpPr>
        <p:spPr>
          <a:xfrm>
            <a:off x="6648450" y="1700421"/>
            <a:ext cx="371476" cy="45719"/>
          </a:xfrm>
          <a:prstGeom prst="rect">
            <a:avLst/>
          </a:pr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Tree>
    <p:extLst>
      <p:ext uri="{BB962C8B-B14F-4D97-AF65-F5344CB8AC3E}">
        <p14:creationId xmlns:p14="http://schemas.microsoft.com/office/powerpoint/2010/main" val="339909913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matchingName="6_自訂版面配置" preserve="1">
  <p:cSld name="6_自訂版面配置">
    <p:spTree>
      <p:nvGrpSpPr>
        <p:cNvPr id="1" name="Shape 118"/>
        <p:cNvGrpSpPr/>
        <p:nvPr/>
      </p:nvGrpSpPr>
      <p:grpSpPr>
        <a:xfrm>
          <a:off x="0" y="0"/>
          <a:ext cx="0" cy="0"/>
          <a:chOff x="0" y="0"/>
          <a:chExt cx="0" cy="0"/>
        </a:xfrm>
      </p:grpSpPr>
      <p:sp>
        <p:nvSpPr>
          <p:cNvPr id="119" name="Google Shape;119;p14"/>
          <p:cNvSpPr/>
          <p:nvPr/>
        </p:nvSpPr>
        <p:spPr>
          <a:xfrm>
            <a:off x="0" y="-4792"/>
            <a:ext cx="12192000" cy="6862792"/>
          </a:xfrm>
          <a:prstGeom prst="rect">
            <a:avLst/>
          </a:prstGeom>
          <a:solidFill>
            <a:srgbClr val="F2F2F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20" name="Google Shape;120;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C71C64C5-79AF-4488-8839-53327D3A7093}" type="datetime1">
              <a:rPr lang="zh-TW" altLang="en-US" smtClean="0"/>
              <a:t>2024/3/19</a:t>
            </a:fld>
            <a:endParaRPr/>
          </a:p>
        </p:txBody>
      </p:sp>
      <p:sp>
        <p:nvSpPr>
          <p:cNvPr id="121" name="Google Shape;121;p14"/>
          <p:cNvSpPr txBox="1">
            <a:spLocks noGrp="1"/>
          </p:cNvSpPr>
          <p:nvPr>
            <p:ph type="ftr" idx="11"/>
          </p:nvPr>
        </p:nvSpPr>
        <p:spPr>
          <a:xfrm>
            <a:off x="7147561" y="6190879"/>
            <a:ext cx="4114800"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sz="1000">
                <a:solidFill>
                  <a:schemeClr val="accent6"/>
                </a:solidFill>
                <a:latin typeface="Arial"/>
                <a:ea typeface="Arial"/>
                <a:cs typeface="Arial"/>
                <a:sym typeface="Aria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2" name="Google Shape;122;p14"/>
          <p:cNvSpPr txBox="1">
            <a:spLocks noGrp="1"/>
          </p:cNvSpPr>
          <p:nvPr>
            <p:ph type="sldNum" idx="12"/>
          </p:nvPr>
        </p:nvSpPr>
        <p:spPr>
          <a:xfrm>
            <a:off x="11353800" y="6190879"/>
            <a:ext cx="38317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sz="1200">
                <a:solidFill>
                  <a:schemeClr val="accent6"/>
                </a:solidFill>
                <a:latin typeface="Arial"/>
                <a:ea typeface="Arial"/>
                <a:cs typeface="Arial"/>
                <a:sym typeface="Arial"/>
              </a:defRPr>
            </a:lvl1pPr>
            <a:lvl2pPr marL="0" lvl="1" indent="0" algn="r">
              <a:spcBef>
                <a:spcPts val="0"/>
              </a:spcBef>
              <a:buNone/>
              <a:defRPr sz="1200">
                <a:solidFill>
                  <a:schemeClr val="accent6"/>
                </a:solidFill>
                <a:latin typeface="Arial"/>
                <a:ea typeface="Arial"/>
                <a:cs typeface="Arial"/>
                <a:sym typeface="Arial"/>
              </a:defRPr>
            </a:lvl2pPr>
            <a:lvl3pPr marL="0" lvl="2" indent="0" algn="r">
              <a:spcBef>
                <a:spcPts val="0"/>
              </a:spcBef>
              <a:buNone/>
              <a:defRPr sz="1200">
                <a:solidFill>
                  <a:schemeClr val="accent6"/>
                </a:solidFill>
                <a:latin typeface="Arial"/>
                <a:ea typeface="Arial"/>
                <a:cs typeface="Arial"/>
                <a:sym typeface="Arial"/>
              </a:defRPr>
            </a:lvl3pPr>
            <a:lvl4pPr marL="0" lvl="3" indent="0" algn="r">
              <a:spcBef>
                <a:spcPts val="0"/>
              </a:spcBef>
              <a:buNone/>
              <a:defRPr sz="1200">
                <a:solidFill>
                  <a:schemeClr val="accent6"/>
                </a:solidFill>
                <a:latin typeface="Arial"/>
                <a:ea typeface="Arial"/>
                <a:cs typeface="Arial"/>
                <a:sym typeface="Arial"/>
              </a:defRPr>
            </a:lvl4pPr>
            <a:lvl5pPr marL="0" lvl="4" indent="0" algn="r">
              <a:spcBef>
                <a:spcPts val="0"/>
              </a:spcBef>
              <a:buNone/>
              <a:defRPr sz="1200">
                <a:solidFill>
                  <a:schemeClr val="accent6"/>
                </a:solidFill>
                <a:latin typeface="Arial"/>
                <a:ea typeface="Arial"/>
                <a:cs typeface="Arial"/>
                <a:sym typeface="Arial"/>
              </a:defRPr>
            </a:lvl5pPr>
            <a:lvl6pPr marL="0" lvl="5" indent="0" algn="r">
              <a:spcBef>
                <a:spcPts val="0"/>
              </a:spcBef>
              <a:buNone/>
              <a:defRPr sz="1200">
                <a:solidFill>
                  <a:schemeClr val="accent6"/>
                </a:solidFill>
                <a:latin typeface="Arial"/>
                <a:ea typeface="Arial"/>
                <a:cs typeface="Arial"/>
                <a:sym typeface="Arial"/>
              </a:defRPr>
            </a:lvl6pPr>
            <a:lvl7pPr marL="0" lvl="6" indent="0" algn="r">
              <a:spcBef>
                <a:spcPts val="0"/>
              </a:spcBef>
              <a:buNone/>
              <a:defRPr sz="1200">
                <a:solidFill>
                  <a:schemeClr val="accent6"/>
                </a:solidFill>
                <a:latin typeface="Arial"/>
                <a:ea typeface="Arial"/>
                <a:cs typeface="Arial"/>
                <a:sym typeface="Arial"/>
              </a:defRPr>
            </a:lvl7pPr>
            <a:lvl8pPr marL="0" lvl="7" indent="0" algn="r">
              <a:spcBef>
                <a:spcPts val="0"/>
              </a:spcBef>
              <a:buNone/>
              <a:defRPr sz="1200">
                <a:solidFill>
                  <a:schemeClr val="accent6"/>
                </a:solidFill>
                <a:latin typeface="Arial"/>
                <a:ea typeface="Arial"/>
                <a:cs typeface="Arial"/>
                <a:sym typeface="Arial"/>
              </a:defRPr>
            </a:lvl8pPr>
            <a:lvl9pPr marL="0" lvl="8" indent="0" algn="r">
              <a:spcBef>
                <a:spcPts val="0"/>
              </a:spcBef>
              <a:buNone/>
              <a:defRPr sz="1200">
                <a:solidFill>
                  <a:schemeClr val="accent6"/>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zh-TW"/>
              <a:t>‹#›</a:t>
            </a:fld>
            <a:endParaRPr/>
          </a:p>
        </p:txBody>
      </p:sp>
      <p:sp>
        <p:nvSpPr>
          <p:cNvPr id="123" name="Google Shape;123;p14"/>
          <p:cNvSpPr/>
          <p:nvPr/>
        </p:nvSpPr>
        <p:spPr>
          <a:xfrm>
            <a:off x="0" y="6585048"/>
            <a:ext cx="12192000" cy="282633"/>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24" name="Google Shape;124;p14"/>
          <p:cNvSpPr txBox="1">
            <a:spLocks noGrp="1"/>
          </p:cNvSpPr>
          <p:nvPr>
            <p:ph type="ctrTitle"/>
          </p:nvPr>
        </p:nvSpPr>
        <p:spPr>
          <a:xfrm>
            <a:off x="6534363" y="524221"/>
            <a:ext cx="5202613" cy="858266"/>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chemeClr val="accent4"/>
              </a:buClr>
              <a:buSzPts val="2800"/>
              <a:buFont typeface="Arial"/>
              <a:buNone/>
              <a:defRPr sz="2800">
                <a:solidFill>
                  <a:schemeClr val="accent4"/>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zh-TW" altLang="en-US"/>
              <a:t>按一下以編輯母片標題樣式</a:t>
            </a:r>
            <a:endParaRPr/>
          </a:p>
        </p:txBody>
      </p:sp>
      <p:sp>
        <p:nvSpPr>
          <p:cNvPr id="125" name="Google Shape;125;p14"/>
          <p:cNvSpPr txBox="1">
            <a:spLocks noGrp="1"/>
          </p:cNvSpPr>
          <p:nvPr>
            <p:ph type="body" idx="1"/>
          </p:nvPr>
        </p:nvSpPr>
        <p:spPr>
          <a:xfrm>
            <a:off x="6534363" y="2064074"/>
            <a:ext cx="5202613" cy="3839387"/>
          </a:xfrm>
          <a:prstGeom prst="rect">
            <a:avLst/>
          </a:prstGeom>
          <a:noFill/>
          <a:ln>
            <a:noFill/>
          </a:ln>
        </p:spPr>
        <p:txBody>
          <a:bodyPr spcFirstLastPara="1" wrap="square" lIns="91425" tIns="45700" rIns="91425" bIns="45700" anchor="t" anchorCtr="0">
            <a:noAutofit/>
          </a:bodyPr>
          <a:lstStyle>
            <a:lvl1pPr marL="457200" lvl="0" indent="-228600" algn="l">
              <a:lnSpc>
                <a:spcPct val="150000"/>
              </a:lnSpc>
              <a:spcBef>
                <a:spcPts val="1000"/>
              </a:spcBef>
              <a:spcAft>
                <a:spcPts val="0"/>
              </a:spcAft>
              <a:buClr>
                <a:srgbClr val="483A5C"/>
              </a:buClr>
              <a:buSzPts val="1600"/>
              <a:buNone/>
              <a:defRPr sz="1600">
                <a:latin typeface="Arial"/>
                <a:ea typeface="Arial"/>
                <a:cs typeface="Arial"/>
                <a:sym typeface="Arial"/>
              </a:defRPr>
            </a:lvl1pPr>
            <a:lvl2pPr marL="914400" lvl="1" indent="-228600" algn="l">
              <a:lnSpc>
                <a:spcPct val="150000"/>
              </a:lnSpc>
              <a:spcBef>
                <a:spcPts val="500"/>
              </a:spcBef>
              <a:spcAft>
                <a:spcPts val="0"/>
              </a:spcAft>
              <a:buClr>
                <a:srgbClr val="483A5C"/>
              </a:buClr>
              <a:buSzPts val="1400"/>
              <a:buNone/>
              <a:defRPr sz="1400">
                <a:latin typeface="Arial"/>
                <a:ea typeface="Arial"/>
                <a:cs typeface="Arial"/>
                <a:sym typeface="Arial"/>
              </a:defRPr>
            </a:lvl2pPr>
            <a:lvl3pPr marL="1371600" lvl="2" indent="-228600" algn="l">
              <a:lnSpc>
                <a:spcPct val="150000"/>
              </a:lnSpc>
              <a:spcBef>
                <a:spcPts val="500"/>
              </a:spcBef>
              <a:spcAft>
                <a:spcPts val="0"/>
              </a:spcAft>
              <a:buClr>
                <a:srgbClr val="483A5C"/>
              </a:buClr>
              <a:buSzPts val="1200"/>
              <a:buNone/>
              <a:defRPr sz="1200">
                <a:latin typeface="Arial"/>
                <a:ea typeface="Arial"/>
                <a:cs typeface="Arial"/>
                <a:sym typeface="Arial"/>
              </a:defRPr>
            </a:lvl3pPr>
            <a:lvl4pPr marL="1828800" lvl="3" indent="-228600" algn="l">
              <a:lnSpc>
                <a:spcPct val="150000"/>
              </a:lnSpc>
              <a:spcBef>
                <a:spcPts val="500"/>
              </a:spcBef>
              <a:spcAft>
                <a:spcPts val="0"/>
              </a:spcAft>
              <a:buClr>
                <a:srgbClr val="483A5C"/>
              </a:buClr>
              <a:buSzPts val="1100"/>
              <a:buNone/>
              <a:defRPr sz="1100">
                <a:latin typeface="Arial"/>
                <a:ea typeface="Arial"/>
                <a:cs typeface="Arial"/>
                <a:sym typeface="Arial"/>
              </a:defRPr>
            </a:lvl4pPr>
            <a:lvl5pPr marL="2286000" lvl="4" indent="-228600" algn="l">
              <a:lnSpc>
                <a:spcPct val="150000"/>
              </a:lnSpc>
              <a:spcBef>
                <a:spcPts val="500"/>
              </a:spcBef>
              <a:spcAft>
                <a:spcPts val="0"/>
              </a:spcAft>
              <a:buClr>
                <a:srgbClr val="483A5C"/>
              </a:buClr>
              <a:buSzPts val="1100"/>
              <a:buNone/>
              <a:defRPr sz="1100">
                <a:latin typeface="Arial"/>
                <a:ea typeface="Arial"/>
                <a:cs typeface="Arial"/>
                <a:sym typeface="Aria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zh-TW" altLang="en-US"/>
              <a:t>編輯母片文字樣式</a:t>
            </a:r>
          </a:p>
        </p:txBody>
      </p:sp>
      <p:cxnSp>
        <p:nvCxnSpPr>
          <p:cNvPr id="126" name="Google Shape;126;p14"/>
          <p:cNvCxnSpPr/>
          <p:nvPr/>
        </p:nvCxnSpPr>
        <p:spPr>
          <a:xfrm>
            <a:off x="11309193" y="6285394"/>
            <a:ext cx="0" cy="176094"/>
          </a:xfrm>
          <a:prstGeom prst="straightConnector1">
            <a:avLst/>
          </a:prstGeom>
          <a:noFill/>
          <a:ln w="19050" cap="flat" cmpd="sng">
            <a:solidFill>
              <a:schemeClr val="accent6"/>
            </a:solidFill>
            <a:prstDash val="solid"/>
            <a:miter lim="800000"/>
            <a:headEnd type="none" w="sm" len="sm"/>
            <a:tailEnd type="none" w="sm" len="sm"/>
          </a:ln>
        </p:spPr>
      </p:cxnSp>
      <p:sp>
        <p:nvSpPr>
          <p:cNvPr id="127" name="Google Shape;127;p14"/>
          <p:cNvSpPr>
            <a:spLocks noGrp="1"/>
          </p:cNvSpPr>
          <p:nvPr>
            <p:ph type="pic" idx="2"/>
          </p:nvPr>
        </p:nvSpPr>
        <p:spPr>
          <a:xfrm>
            <a:off x="0" y="-4763"/>
            <a:ext cx="6096000" cy="6589713"/>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1000"/>
              </a:spcBef>
              <a:spcAft>
                <a:spcPts val="0"/>
              </a:spcAft>
              <a:buClr>
                <a:srgbClr val="483A5C"/>
              </a:buClr>
              <a:buSzPts val="1800"/>
              <a:buFont typeface="Arial"/>
              <a:buChar char="•"/>
              <a:defRPr sz="1800" b="0" i="0" u="none" strike="noStrike" cap="none">
                <a:solidFill>
                  <a:srgbClr val="483A5C"/>
                </a:solidFill>
                <a:latin typeface="Arial"/>
                <a:ea typeface="Arial"/>
                <a:cs typeface="Arial"/>
                <a:sym typeface="Arial"/>
              </a:defRPr>
            </a:lvl1pPr>
            <a:lvl2pPr marR="0" lvl="1" algn="l" rtl="0">
              <a:lnSpc>
                <a:spcPct val="90000"/>
              </a:lnSpc>
              <a:spcBef>
                <a:spcPts val="500"/>
              </a:spcBef>
              <a:spcAft>
                <a:spcPts val="0"/>
              </a:spcAft>
              <a:buClr>
                <a:srgbClr val="483A5C"/>
              </a:buClr>
              <a:buSzPts val="1600"/>
              <a:buFont typeface="Arial"/>
              <a:buChar char="•"/>
              <a:defRPr sz="1600" b="0" i="0" u="none" strike="noStrike" cap="none">
                <a:solidFill>
                  <a:srgbClr val="483A5C"/>
                </a:solidFill>
                <a:latin typeface="Arial"/>
                <a:ea typeface="Arial"/>
                <a:cs typeface="Arial"/>
                <a:sym typeface="Arial"/>
              </a:defRPr>
            </a:lvl2pPr>
            <a:lvl3pPr marR="0" lvl="2" algn="l" rtl="0">
              <a:lnSpc>
                <a:spcPct val="90000"/>
              </a:lnSpc>
              <a:spcBef>
                <a:spcPts val="500"/>
              </a:spcBef>
              <a:spcAft>
                <a:spcPts val="0"/>
              </a:spcAft>
              <a:buClr>
                <a:srgbClr val="483A5C"/>
              </a:buClr>
              <a:buSzPts val="1400"/>
              <a:buFont typeface="Arial"/>
              <a:buChar char="•"/>
              <a:defRPr sz="1400" b="0" i="0" u="none" strike="noStrike" cap="none">
                <a:solidFill>
                  <a:srgbClr val="483A5C"/>
                </a:solidFill>
                <a:latin typeface="Arial"/>
                <a:ea typeface="Arial"/>
                <a:cs typeface="Arial"/>
                <a:sym typeface="Arial"/>
              </a:defRPr>
            </a:lvl3pPr>
            <a:lvl4pPr marR="0" lvl="3" algn="l" rtl="0">
              <a:lnSpc>
                <a:spcPct val="90000"/>
              </a:lnSpc>
              <a:spcBef>
                <a:spcPts val="500"/>
              </a:spcBef>
              <a:spcAft>
                <a:spcPts val="0"/>
              </a:spcAft>
              <a:buClr>
                <a:srgbClr val="483A5C"/>
              </a:buClr>
              <a:buSzPts val="1200"/>
              <a:buFont typeface="Arial"/>
              <a:buChar char="•"/>
              <a:defRPr sz="1200" b="0" i="0" u="none" strike="noStrike" cap="none">
                <a:solidFill>
                  <a:srgbClr val="483A5C"/>
                </a:solidFill>
                <a:latin typeface="Arial"/>
                <a:ea typeface="Arial"/>
                <a:cs typeface="Arial"/>
                <a:sym typeface="Arial"/>
              </a:defRPr>
            </a:lvl4pPr>
            <a:lvl5pPr marR="0" lvl="4" algn="l" rtl="0">
              <a:lnSpc>
                <a:spcPct val="90000"/>
              </a:lnSpc>
              <a:spcBef>
                <a:spcPts val="500"/>
              </a:spcBef>
              <a:spcAft>
                <a:spcPts val="0"/>
              </a:spcAft>
              <a:buClr>
                <a:srgbClr val="483A5C"/>
              </a:buClr>
              <a:buSzPts val="1200"/>
              <a:buFont typeface="Arial"/>
              <a:buChar char="•"/>
              <a:defRPr sz="1200" b="0" i="0" u="none" strike="noStrike" cap="none">
                <a:solidFill>
                  <a:srgbClr val="483A5C"/>
                </a:solidFill>
                <a:latin typeface="Arial"/>
                <a:ea typeface="Arial"/>
                <a:cs typeface="Arial"/>
                <a:sym typeface="Arial"/>
              </a:defRPr>
            </a:lvl5pPr>
            <a:lvl6pPr marR="0" lvl="5"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r>
              <a:rPr lang="zh-TW" altLang="en-US"/>
              <a:t>按一下圖示以新增圖片</a:t>
            </a:r>
            <a:endParaRPr/>
          </a:p>
        </p:txBody>
      </p:sp>
      <p:sp>
        <p:nvSpPr>
          <p:cNvPr id="128" name="Google Shape;128;p14"/>
          <p:cNvSpPr/>
          <p:nvPr/>
        </p:nvSpPr>
        <p:spPr>
          <a:xfrm>
            <a:off x="6648450" y="1700421"/>
            <a:ext cx="371476" cy="45719"/>
          </a:xfrm>
          <a:prstGeom prst="rect">
            <a:avLst/>
          </a:pr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Tree>
    <p:extLst>
      <p:ext uri="{BB962C8B-B14F-4D97-AF65-F5344CB8AC3E}">
        <p14:creationId xmlns:p14="http://schemas.microsoft.com/office/powerpoint/2010/main" val="133845051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matchingName="7_自訂版面配置" preserve="1">
  <p:cSld name="7_自訂版面配置">
    <p:spTree>
      <p:nvGrpSpPr>
        <p:cNvPr id="1" name="Shape 129"/>
        <p:cNvGrpSpPr/>
        <p:nvPr/>
      </p:nvGrpSpPr>
      <p:grpSpPr>
        <a:xfrm>
          <a:off x="0" y="0"/>
          <a:ext cx="0" cy="0"/>
          <a:chOff x="0" y="0"/>
          <a:chExt cx="0" cy="0"/>
        </a:xfrm>
      </p:grpSpPr>
      <p:sp>
        <p:nvSpPr>
          <p:cNvPr id="130" name="Google Shape;130;p15"/>
          <p:cNvSpPr/>
          <p:nvPr/>
        </p:nvSpPr>
        <p:spPr>
          <a:xfrm>
            <a:off x="0" y="-4792"/>
            <a:ext cx="12192000" cy="6862792"/>
          </a:xfrm>
          <a:prstGeom prst="rect">
            <a:avLst/>
          </a:prstGeom>
          <a:solidFill>
            <a:srgbClr val="F2F2F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31" name="Google Shape;131;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835BBE95-DA89-4310-8416-54C96D32C485}" type="datetime1">
              <a:rPr lang="zh-TW" altLang="en-US" smtClean="0"/>
              <a:t>2024/3/19</a:t>
            </a:fld>
            <a:endParaRPr/>
          </a:p>
        </p:txBody>
      </p:sp>
      <p:sp>
        <p:nvSpPr>
          <p:cNvPr id="132" name="Google Shape;132;p15"/>
          <p:cNvSpPr txBox="1">
            <a:spLocks noGrp="1"/>
          </p:cNvSpPr>
          <p:nvPr>
            <p:ph type="ftr" idx="11"/>
          </p:nvPr>
        </p:nvSpPr>
        <p:spPr>
          <a:xfrm>
            <a:off x="7147561" y="6190879"/>
            <a:ext cx="4114800"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sz="1000">
                <a:solidFill>
                  <a:schemeClr val="accent6"/>
                </a:solidFill>
                <a:latin typeface="Arial"/>
                <a:ea typeface="Arial"/>
                <a:cs typeface="Arial"/>
                <a:sym typeface="Aria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3" name="Google Shape;133;p15"/>
          <p:cNvSpPr txBox="1">
            <a:spLocks noGrp="1"/>
          </p:cNvSpPr>
          <p:nvPr>
            <p:ph type="sldNum" idx="12"/>
          </p:nvPr>
        </p:nvSpPr>
        <p:spPr>
          <a:xfrm>
            <a:off x="11353800" y="6190879"/>
            <a:ext cx="38317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sz="1200">
                <a:solidFill>
                  <a:schemeClr val="accent6"/>
                </a:solidFill>
                <a:latin typeface="Arial"/>
                <a:ea typeface="Arial"/>
                <a:cs typeface="Arial"/>
                <a:sym typeface="Arial"/>
              </a:defRPr>
            </a:lvl1pPr>
            <a:lvl2pPr marL="0" lvl="1" indent="0" algn="r">
              <a:spcBef>
                <a:spcPts val="0"/>
              </a:spcBef>
              <a:buNone/>
              <a:defRPr sz="1200">
                <a:solidFill>
                  <a:schemeClr val="accent6"/>
                </a:solidFill>
                <a:latin typeface="Arial"/>
                <a:ea typeface="Arial"/>
                <a:cs typeface="Arial"/>
                <a:sym typeface="Arial"/>
              </a:defRPr>
            </a:lvl2pPr>
            <a:lvl3pPr marL="0" lvl="2" indent="0" algn="r">
              <a:spcBef>
                <a:spcPts val="0"/>
              </a:spcBef>
              <a:buNone/>
              <a:defRPr sz="1200">
                <a:solidFill>
                  <a:schemeClr val="accent6"/>
                </a:solidFill>
                <a:latin typeface="Arial"/>
                <a:ea typeface="Arial"/>
                <a:cs typeface="Arial"/>
                <a:sym typeface="Arial"/>
              </a:defRPr>
            </a:lvl3pPr>
            <a:lvl4pPr marL="0" lvl="3" indent="0" algn="r">
              <a:spcBef>
                <a:spcPts val="0"/>
              </a:spcBef>
              <a:buNone/>
              <a:defRPr sz="1200">
                <a:solidFill>
                  <a:schemeClr val="accent6"/>
                </a:solidFill>
                <a:latin typeface="Arial"/>
                <a:ea typeface="Arial"/>
                <a:cs typeface="Arial"/>
                <a:sym typeface="Arial"/>
              </a:defRPr>
            </a:lvl4pPr>
            <a:lvl5pPr marL="0" lvl="4" indent="0" algn="r">
              <a:spcBef>
                <a:spcPts val="0"/>
              </a:spcBef>
              <a:buNone/>
              <a:defRPr sz="1200">
                <a:solidFill>
                  <a:schemeClr val="accent6"/>
                </a:solidFill>
                <a:latin typeface="Arial"/>
                <a:ea typeface="Arial"/>
                <a:cs typeface="Arial"/>
                <a:sym typeface="Arial"/>
              </a:defRPr>
            </a:lvl5pPr>
            <a:lvl6pPr marL="0" lvl="5" indent="0" algn="r">
              <a:spcBef>
                <a:spcPts val="0"/>
              </a:spcBef>
              <a:buNone/>
              <a:defRPr sz="1200">
                <a:solidFill>
                  <a:schemeClr val="accent6"/>
                </a:solidFill>
                <a:latin typeface="Arial"/>
                <a:ea typeface="Arial"/>
                <a:cs typeface="Arial"/>
                <a:sym typeface="Arial"/>
              </a:defRPr>
            </a:lvl6pPr>
            <a:lvl7pPr marL="0" lvl="6" indent="0" algn="r">
              <a:spcBef>
                <a:spcPts val="0"/>
              </a:spcBef>
              <a:buNone/>
              <a:defRPr sz="1200">
                <a:solidFill>
                  <a:schemeClr val="accent6"/>
                </a:solidFill>
                <a:latin typeface="Arial"/>
                <a:ea typeface="Arial"/>
                <a:cs typeface="Arial"/>
                <a:sym typeface="Arial"/>
              </a:defRPr>
            </a:lvl7pPr>
            <a:lvl8pPr marL="0" lvl="7" indent="0" algn="r">
              <a:spcBef>
                <a:spcPts val="0"/>
              </a:spcBef>
              <a:buNone/>
              <a:defRPr sz="1200">
                <a:solidFill>
                  <a:schemeClr val="accent6"/>
                </a:solidFill>
                <a:latin typeface="Arial"/>
                <a:ea typeface="Arial"/>
                <a:cs typeface="Arial"/>
                <a:sym typeface="Arial"/>
              </a:defRPr>
            </a:lvl8pPr>
            <a:lvl9pPr marL="0" lvl="8" indent="0" algn="r">
              <a:spcBef>
                <a:spcPts val="0"/>
              </a:spcBef>
              <a:buNone/>
              <a:defRPr sz="1200">
                <a:solidFill>
                  <a:schemeClr val="accent6"/>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zh-TW"/>
              <a:t>‹#›</a:t>
            </a:fld>
            <a:endParaRPr/>
          </a:p>
        </p:txBody>
      </p:sp>
      <p:sp>
        <p:nvSpPr>
          <p:cNvPr id="134" name="Google Shape;134;p15"/>
          <p:cNvSpPr/>
          <p:nvPr/>
        </p:nvSpPr>
        <p:spPr>
          <a:xfrm>
            <a:off x="0" y="6585048"/>
            <a:ext cx="12192000" cy="282633"/>
          </a:xfrm>
          <a:prstGeom prst="rect">
            <a:avLst/>
          </a:pr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35" name="Google Shape;135;p15"/>
          <p:cNvSpPr txBox="1">
            <a:spLocks noGrp="1"/>
          </p:cNvSpPr>
          <p:nvPr>
            <p:ph type="ctrTitle"/>
          </p:nvPr>
        </p:nvSpPr>
        <p:spPr>
          <a:xfrm>
            <a:off x="6534363" y="524221"/>
            <a:ext cx="5202613" cy="858266"/>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chemeClr val="accent4"/>
              </a:buClr>
              <a:buSzPts val="2800"/>
              <a:buFont typeface="Arial"/>
              <a:buNone/>
              <a:defRPr sz="2800">
                <a:solidFill>
                  <a:schemeClr val="accent4"/>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zh-TW" altLang="en-US"/>
              <a:t>按一下以編輯母片標題樣式</a:t>
            </a:r>
            <a:endParaRPr/>
          </a:p>
        </p:txBody>
      </p:sp>
      <p:sp>
        <p:nvSpPr>
          <p:cNvPr id="136" name="Google Shape;136;p15"/>
          <p:cNvSpPr txBox="1">
            <a:spLocks noGrp="1"/>
          </p:cNvSpPr>
          <p:nvPr>
            <p:ph type="body" idx="1"/>
          </p:nvPr>
        </p:nvSpPr>
        <p:spPr>
          <a:xfrm>
            <a:off x="6534363" y="2064074"/>
            <a:ext cx="5202613" cy="3839387"/>
          </a:xfrm>
          <a:prstGeom prst="rect">
            <a:avLst/>
          </a:prstGeom>
          <a:noFill/>
          <a:ln>
            <a:noFill/>
          </a:ln>
        </p:spPr>
        <p:txBody>
          <a:bodyPr spcFirstLastPara="1" wrap="square" lIns="91425" tIns="45700" rIns="91425" bIns="45700" anchor="t" anchorCtr="0">
            <a:noAutofit/>
          </a:bodyPr>
          <a:lstStyle>
            <a:lvl1pPr marL="457200" lvl="0" indent="-228600" algn="l">
              <a:lnSpc>
                <a:spcPct val="150000"/>
              </a:lnSpc>
              <a:spcBef>
                <a:spcPts val="1000"/>
              </a:spcBef>
              <a:spcAft>
                <a:spcPts val="0"/>
              </a:spcAft>
              <a:buClr>
                <a:srgbClr val="483A5C"/>
              </a:buClr>
              <a:buSzPts val="1600"/>
              <a:buNone/>
              <a:defRPr sz="1600">
                <a:latin typeface="Arial"/>
                <a:ea typeface="Arial"/>
                <a:cs typeface="Arial"/>
                <a:sym typeface="Arial"/>
              </a:defRPr>
            </a:lvl1pPr>
            <a:lvl2pPr marL="914400" lvl="1" indent="-228600" algn="l">
              <a:lnSpc>
                <a:spcPct val="150000"/>
              </a:lnSpc>
              <a:spcBef>
                <a:spcPts val="500"/>
              </a:spcBef>
              <a:spcAft>
                <a:spcPts val="0"/>
              </a:spcAft>
              <a:buClr>
                <a:srgbClr val="483A5C"/>
              </a:buClr>
              <a:buSzPts val="1400"/>
              <a:buNone/>
              <a:defRPr sz="1400">
                <a:latin typeface="Arial"/>
                <a:ea typeface="Arial"/>
                <a:cs typeface="Arial"/>
                <a:sym typeface="Arial"/>
              </a:defRPr>
            </a:lvl2pPr>
            <a:lvl3pPr marL="1371600" lvl="2" indent="-228600" algn="l">
              <a:lnSpc>
                <a:spcPct val="150000"/>
              </a:lnSpc>
              <a:spcBef>
                <a:spcPts val="500"/>
              </a:spcBef>
              <a:spcAft>
                <a:spcPts val="0"/>
              </a:spcAft>
              <a:buClr>
                <a:srgbClr val="483A5C"/>
              </a:buClr>
              <a:buSzPts val="1200"/>
              <a:buNone/>
              <a:defRPr sz="1200">
                <a:latin typeface="Arial"/>
                <a:ea typeface="Arial"/>
                <a:cs typeface="Arial"/>
                <a:sym typeface="Arial"/>
              </a:defRPr>
            </a:lvl3pPr>
            <a:lvl4pPr marL="1828800" lvl="3" indent="-228600" algn="l">
              <a:lnSpc>
                <a:spcPct val="150000"/>
              </a:lnSpc>
              <a:spcBef>
                <a:spcPts val="500"/>
              </a:spcBef>
              <a:spcAft>
                <a:spcPts val="0"/>
              </a:spcAft>
              <a:buClr>
                <a:srgbClr val="483A5C"/>
              </a:buClr>
              <a:buSzPts val="1100"/>
              <a:buNone/>
              <a:defRPr sz="1100">
                <a:latin typeface="Arial"/>
                <a:ea typeface="Arial"/>
                <a:cs typeface="Arial"/>
                <a:sym typeface="Arial"/>
              </a:defRPr>
            </a:lvl4pPr>
            <a:lvl5pPr marL="2286000" lvl="4" indent="-228600" algn="l">
              <a:lnSpc>
                <a:spcPct val="150000"/>
              </a:lnSpc>
              <a:spcBef>
                <a:spcPts val="500"/>
              </a:spcBef>
              <a:spcAft>
                <a:spcPts val="0"/>
              </a:spcAft>
              <a:buClr>
                <a:srgbClr val="483A5C"/>
              </a:buClr>
              <a:buSzPts val="1100"/>
              <a:buNone/>
              <a:defRPr sz="1100">
                <a:latin typeface="Arial"/>
                <a:ea typeface="Arial"/>
                <a:cs typeface="Arial"/>
                <a:sym typeface="Aria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zh-TW" altLang="en-US"/>
              <a:t>編輯母片文字樣式</a:t>
            </a:r>
          </a:p>
        </p:txBody>
      </p:sp>
      <p:cxnSp>
        <p:nvCxnSpPr>
          <p:cNvPr id="137" name="Google Shape;137;p15"/>
          <p:cNvCxnSpPr/>
          <p:nvPr/>
        </p:nvCxnSpPr>
        <p:spPr>
          <a:xfrm>
            <a:off x="11309193" y="6285394"/>
            <a:ext cx="0" cy="176094"/>
          </a:xfrm>
          <a:prstGeom prst="straightConnector1">
            <a:avLst/>
          </a:prstGeom>
          <a:noFill/>
          <a:ln w="19050" cap="flat" cmpd="sng">
            <a:solidFill>
              <a:schemeClr val="accent6"/>
            </a:solidFill>
            <a:prstDash val="solid"/>
            <a:miter lim="800000"/>
            <a:headEnd type="none" w="sm" len="sm"/>
            <a:tailEnd type="none" w="sm" len="sm"/>
          </a:ln>
        </p:spPr>
      </p:cxnSp>
      <p:sp>
        <p:nvSpPr>
          <p:cNvPr id="138" name="Google Shape;138;p15"/>
          <p:cNvSpPr>
            <a:spLocks noGrp="1"/>
          </p:cNvSpPr>
          <p:nvPr>
            <p:ph type="pic" idx="2"/>
          </p:nvPr>
        </p:nvSpPr>
        <p:spPr>
          <a:xfrm>
            <a:off x="0" y="-4763"/>
            <a:ext cx="6096000" cy="6589713"/>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1000"/>
              </a:spcBef>
              <a:spcAft>
                <a:spcPts val="0"/>
              </a:spcAft>
              <a:buClr>
                <a:srgbClr val="483A5C"/>
              </a:buClr>
              <a:buSzPts val="1800"/>
              <a:buFont typeface="Arial"/>
              <a:buChar char="•"/>
              <a:defRPr sz="1800" b="0" i="0" u="none" strike="noStrike" cap="none">
                <a:solidFill>
                  <a:srgbClr val="483A5C"/>
                </a:solidFill>
                <a:latin typeface="Arial"/>
                <a:ea typeface="Arial"/>
                <a:cs typeface="Arial"/>
                <a:sym typeface="Arial"/>
              </a:defRPr>
            </a:lvl1pPr>
            <a:lvl2pPr marR="0" lvl="1" algn="l" rtl="0">
              <a:lnSpc>
                <a:spcPct val="90000"/>
              </a:lnSpc>
              <a:spcBef>
                <a:spcPts val="500"/>
              </a:spcBef>
              <a:spcAft>
                <a:spcPts val="0"/>
              </a:spcAft>
              <a:buClr>
                <a:srgbClr val="483A5C"/>
              </a:buClr>
              <a:buSzPts val="1600"/>
              <a:buFont typeface="Arial"/>
              <a:buChar char="•"/>
              <a:defRPr sz="1600" b="0" i="0" u="none" strike="noStrike" cap="none">
                <a:solidFill>
                  <a:srgbClr val="483A5C"/>
                </a:solidFill>
                <a:latin typeface="Arial"/>
                <a:ea typeface="Arial"/>
                <a:cs typeface="Arial"/>
                <a:sym typeface="Arial"/>
              </a:defRPr>
            </a:lvl2pPr>
            <a:lvl3pPr marR="0" lvl="2" algn="l" rtl="0">
              <a:lnSpc>
                <a:spcPct val="90000"/>
              </a:lnSpc>
              <a:spcBef>
                <a:spcPts val="500"/>
              </a:spcBef>
              <a:spcAft>
                <a:spcPts val="0"/>
              </a:spcAft>
              <a:buClr>
                <a:srgbClr val="483A5C"/>
              </a:buClr>
              <a:buSzPts val="1400"/>
              <a:buFont typeface="Arial"/>
              <a:buChar char="•"/>
              <a:defRPr sz="1400" b="0" i="0" u="none" strike="noStrike" cap="none">
                <a:solidFill>
                  <a:srgbClr val="483A5C"/>
                </a:solidFill>
                <a:latin typeface="Arial"/>
                <a:ea typeface="Arial"/>
                <a:cs typeface="Arial"/>
                <a:sym typeface="Arial"/>
              </a:defRPr>
            </a:lvl3pPr>
            <a:lvl4pPr marR="0" lvl="3" algn="l" rtl="0">
              <a:lnSpc>
                <a:spcPct val="90000"/>
              </a:lnSpc>
              <a:spcBef>
                <a:spcPts val="500"/>
              </a:spcBef>
              <a:spcAft>
                <a:spcPts val="0"/>
              </a:spcAft>
              <a:buClr>
                <a:srgbClr val="483A5C"/>
              </a:buClr>
              <a:buSzPts val="1200"/>
              <a:buFont typeface="Arial"/>
              <a:buChar char="•"/>
              <a:defRPr sz="1200" b="0" i="0" u="none" strike="noStrike" cap="none">
                <a:solidFill>
                  <a:srgbClr val="483A5C"/>
                </a:solidFill>
                <a:latin typeface="Arial"/>
                <a:ea typeface="Arial"/>
                <a:cs typeface="Arial"/>
                <a:sym typeface="Arial"/>
              </a:defRPr>
            </a:lvl4pPr>
            <a:lvl5pPr marR="0" lvl="4" algn="l" rtl="0">
              <a:lnSpc>
                <a:spcPct val="90000"/>
              </a:lnSpc>
              <a:spcBef>
                <a:spcPts val="500"/>
              </a:spcBef>
              <a:spcAft>
                <a:spcPts val="0"/>
              </a:spcAft>
              <a:buClr>
                <a:srgbClr val="483A5C"/>
              </a:buClr>
              <a:buSzPts val="1200"/>
              <a:buFont typeface="Arial"/>
              <a:buChar char="•"/>
              <a:defRPr sz="1200" b="0" i="0" u="none" strike="noStrike" cap="none">
                <a:solidFill>
                  <a:srgbClr val="483A5C"/>
                </a:solidFill>
                <a:latin typeface="Arial"/>
                <a:ea typeface="Arial"/>
                <a:cs typeface="Arial"/>
                <a:sym typeface="Arial"/>
              </a:defRPr>
            </a:lvl5pPr>
            <a:lvl6pPr marR="0" lvl="5"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r>
              <a:rPr lang="zh-TW" altLang="en-US"/>
              <a:t>按一下圖示以新增圖片</a:t>
            </a:r>
            <a:endParaRPr/>
          </a:p>
        </p:txBody>
      </p:sp>
      <p:sp>
        <p:nvSpPr>
          <p:cNvPr id="139" name="Google Shape;139;p15"/>
          <p:cNvSpPr/>
          <p:nvPr/>
        </p:nvSpPr>
        <p:spPr>
          <a:xfrm>
            <a:off x="6648450" y="1700421"/>
            <a:ext cx="371476" cy="45719"/>
          </a:xfrm>
          <a:prstGeom prst="rect">
            <a:avLst/>
          </a:pr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Tree>
    <p:extLst>
      <p:ext uri="{BB962C8B-B14F-4D97-AF65-F5344CB8AC3E}">
        <p14:creationId xmlns:p14="http://schemas.microsoft.com/office/powerpoint/2010/main" val="1508253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914400" y="2130426"/>
            <a:ext cx="10363200" cy="1470025"/>
          </a:xfrm>
        </p:spPr>
        <p:txBody>
          <a:bodyPr/>
          <a:lstStyle/>
          <a:p>
            <a:r>
              <a:rPr lang="zh-TW" altLang="en-US"/>
              <a:t>按一下以編輯母片標題樣式</a:t>
            </a:r>
          </a:p>
        </p:txBody>
      </p:sp>
      <p:sp>
        <p:nvSpPr>
          <p:cNvPr id="3" name="副標題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zh-TW" altLang="en-US"/>
              <a:t>按一下以編輯母片子標題樣式</a:t>
            </a:r>
          </a:p>
        </p:txBody>
      </p:sp>
      <p:sp>
        <p:nvSpPr>
          <p:cNvPr id="4" name="日期版面配置區 3"/>
          <p:cNvSpPr>
            <a:spLocks noGrp="1"/>
          </p:cNvSpPr>
          <p:nvPr>
            <p:ph type="dt" sz="half" idx="10"/>
          </p:nvPr>
        </p:nvSpPr>
        <p:spPr/>
        <p:txBody>
          <a:bodyPr/>
          <a:lstStyle/>
          <a:p>
            <a:fld id="{E4EE3700-F4F3-477E-8304-97C86FECB411}" type="datetime1">
              <a:rPr lang="zh-TW" altLang="en-US" smtClean="0"/>
              <a:t>2024/3/19</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7F950879-ED91-4A0C-B7CD-FC86726C4298}" type="slidenum">
              <a:rPr lang="zh-TW" altLang="en-US" smtClean="0"/>
              <a:t>‹#›</a:t>
            </a:fld>
            <a:endParaRPr lang="zh-TW" altLang="en-US"/>
          </a:p>
        </p:txBody>
      </p:sp>
    </p:spTree>
    <p:extLst>
      <p:ext uri="{BB962C8B-B14F-4D97-AF65-F5344CB8AC3E}">
        <p14:creationId xmlns:p14="http://schemas.microsoft.com/office/powerpoint/2010/main" val="2139216629"/>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0849A01A-1C32-4D67-9EE4-16035515FC41}" type="datetime1">
              <a:rPr lang="zh-TW" altLang="en-US" smtClean="0"/>
              <a:t>2024/3/19</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7F950879-ED91-4A0C-B7CD-FC86726C4298}" type="slidenum">
              <a:rPr lang="zh-TW" altLang="en-US" smtClean="0"/>
              <a:t>‹#›</a:t>
            </a:fld>
            <a:endParaRPr lang="zh-TW" altLang="en-US"/>
          </a:p>
        </p:txBody>
      </p:sp>
    </p:spTree>
    <p:extLst>
      <p:ext uri="{BB962C8B-B14F-4D97-AF65-F5344CB8AC3E}">
        <p14:creationId xmlns:p14="http://schemas.microsoft.com/office/powerpoint/2010/main" val="17968059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609600" y="1200151"/>
            <a:ext cx="5384800" cy="3394075"/>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6197600" y="1200151"/>
            <a:ext cx="5384800" cy="3394075"/>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4"/>
          <p:cNvSpPr>
            <a:spLocks noGrp="1"/>
          </p:cNvSpPr>
          <p:nvPr>
            <p:ph type="dt" sz="half" idx="10"/>
          </p:nvPr>
        </p:nvSpPr>
        <p:spPr/>
        <p:txBody>
          <a:bodyPr/>
          <a:lstStyle/>
          <a:p>
            <a:fld id="{19ACE451-31E6-4101-92B1-F2FFE7A8FFD1}" type="datetime1">
              <a:rPr lang="zh-TW" altLang="en-US" smtClean="0"/>
              <a:t>2024/3/19</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7F950879-ED91-4A0C-B7CD-FC86726C4298}" type="slidenum">
              <a:rPr lang="zh-TW" altLang="en-US" smtClean="0"/>
              <a:t>‹#›</a:t>
            </a:fld>
            <a:endParaRPr lang="zh-TW" altLang="en-US"/>
          </a:p>
        </p:txBody>
      </p:sp>
    </p:spTree>
    <p:extLst>
      <p:ext uri="{BB962C8B-B14F-4D97-AF65-F5344CB8AC3E}">
        <p14:creationId xmlns:p14="http://schemas.microsoft.com/office/powerpoint/2010/main" val="2872842306"/>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963084" y="4406901"/>
            <a:ext cx="10363200" cy="1362075"/>
          </a:xfrm>
        </p:spPr>
        <p:txBody>
          <a:bodyPr anchor="t"/>
          <a:lstStyle>
            <a:lvl1pPr algn="l">
              <a:defRPr sz="5333" b="1" cap="all"/>
            </a:lvl1pPr>
          </a:lstStyle>
          <a:p>
            <a:r>
              <a:rPr lang="zh-TW" altLang="en-US"/>
              <a:t>按一下以編輯母片標題樣式</a:t>
            </a:r>
          </a:p>
        </p:txBody>
      </p:sp>
      <p:sp>
        <p:nvSpPr>
          <p:cNvPr id="3" name="文字版面配置區 2"/>
          <p:cNvSpPr>
            <a:spLocks noGrp="1"/>
          </p:cNvSpPr>
          <p:nvPr>
            <p:ph type="body" idx="1"/>
          </p:nvPr>
        </p:nvSpPr>
        <p:spPr>
          <a:xfrm>
            <a:off x="963084" y="2906713"/>
            <a:ext cx="10363200" cy="1500187"/>
          </a:xfrm>
        </p:spPr>
        <p:txBody>
          <a:bodyPr anchor="b"/>
          <a:lstStyle>
            <a:lvl1pPr marL="0" indent="0">
              <a:buNone/>
              <a:defRPr sz="2667">
                <a:solidFill>
                  <a:schemeClr val="tx1">
                    <a:tint val="75000"/>
                  </a:schemeClr>
                </a:solidFill>
              </a:defRPr>
            </a:lvl1pPr>
            <a:lvl2pPr marL="609585" indent="0">
              <a:buNone/>
              <a:defRPr sz="2400">
                <a:solidFill>
                  <a:schemeClr val="tx1">
                    <a:tint val="75000"/>
                  </a:schemeClr>
                </a:solidFill>
              </a:defRPr>
            </a:lvl2pPr>
            <a:lvl3pPr marL="1219170" indent="0">
              <a:buNone/>
              <a:defRPr sz="2133">
                <a:solidFill>
                  <a:schemeClr val="tx1">
                    <a:tint val="75000"/>
                  </a:schemeClr>
                </a:solidFill>
              </a:defRPr>
            </a:lvl3pPr>
            <a:lvl4pPr marL="1828754" indent="0">
              <a:buNone/>
              <a:defRPr sz="1867">
                <a:solidFill>
                  <a:schemeClr val="tx1">
                    <a:tint val="75000"/>
                  </a:schemeClr>
                </a:solidFill>
              </a:defRPr>
            </a:lvl4pPr>
            <a:lvl5pPr marL="2438339" indent="0">
              <a:buNone/>
              <a:defRPr sz="1867">
                <a:solidFill>
                  <a:schemeClr val="tx1">
                    <a:tint val="75000"/>
                  </a:schemeClr>
                </a:solidFill>
              </a:defRPr>
            </a:lvl5pPr>
            <a:lvl6pPr marL="3047924" indent="0">
              <a:buNone/>
              <a:defRPr sz="1867">
                <a:solidFill>
                  <a:schemeClr val="tx1">
                    <a:tint val="75000"/>
                  </a:schemeClr>
                </a:solidFill>
              </a:defRPr>
            </a:lvl6pPr>
            <a:lvl7pPr marL="3657509" indent="0">
              <a:buNone/>
              <a:defRPr sz="1867">
                <a:solidFill>
                  <a:schemeClr val="tx1">
                    <a:tint val="75000"/>
                  </a:schemeClr>
                </a:solidFill>
              </a:defRPr>
            </a:lvl7pPr>
            <a:lvl8pPr marL="4267093" indent="0">
              <a:buNone/>
              <a:defRPr sz="1867">
                <a:solidFill>
                  <a:schemeClr val="tx1">
                    <a:tint val="75000"/>
                  </a:schemeClr>
                </a:solidFill>
              </a:defRPr>
            </a:lvl8pPr>
            <a:lvl9pPr marL="4876678" indent="0">
              <a:buNone/>
              <a:defRPr sz="1867">
                <a:solidFill>
                  <a:schemeClr val="tx1">
                    <a:tint val="75000"/>
                  </a:schemeClr>
                </a:solidFill>
              </a:defRPr>
            </a:lvl9pPr>
          </a:lstStyle>
          <a:p>
            <a:pPr lvl="0"/>
            <a:r>
              <a:rPr lang="zh-TW" altLang="en-US"/>
              <a:t>編輯母片文字樣式</a:t>
            </a:r>
          </a:p>
        </p:txBody>
      </p:sp>
      <p:sp>
        <p:nvSpPr>
          <p:cNvPr id="4" name="日期版面配置區 3"/>
          <p:cNvSpPr>
            <a:spLocks noGrp="1"/>
          </p:cNvSpPr>
          <p:nvPr>
            <p:ph type="dt" sz="half" idx="10"/>
          </p:nvPr>
        </p:nvSpPr>
        <p:spPr/>
        <p:txBody>
          <a:bodyPr/>
          <a:lstStyle/>
          <a:p>
            <a:fld id="{119A58A2-E479-46B3-A376-598765E100D5}" type="datetime1">
              <a:rPr lang="zh-TW" altLang="en-US" smtClean="0"/>
              <a:t>2024/3/19</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7F950879-ED91-4A0C-B7CD-FC86726C4298}" type="slidenum">
              <a:rPr lang="zh-TW" altLang="en-US" smtClean="0"/>
              <a:t>‹#›</a:t>
            </a:fld>
            <a:endParaRPr lang="zh-TW" altLang="en-US"/>
          </a:p>
        </p:txBody>
      </p:sp>
    </p:spTree>
    <p:extLst>
      <p:ext uri="{BB962C8B-B14F-4D97-AF65-F5344CB8AC3E}">
        <p14:creationId xmlns:p14="http://schemas.microsoft.com/office/powerpoint/2010/main" val="1289785282"/>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609600" y="1200151"/>
            <a:ext cx="5384800" cy="3394075"/>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6197600" y="1200151"/>
            <a:ext cx="5384800" cy="3394075"/>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4"/>
          <p:cNvSpPr>
            <a:spLocks noGrp="1"/>
          </p:cNvSpPr>
          <p:nvPr>
            <p:ph type="dt" sz="half" idx="10"/>
          </p:nvPr>
        </p:nvSpPr>
        <p:spPr/>
        <p:txBody>
          <a:bodyPr/>
          <a:lstStyle/>
          <a:p>
            <a:fld id="{93ECDA39-85C5-4E0D-A1DE-478065BD0C20}" type="datetime1">
              <a:rPr lang="zh-TW" altLang="en-US" smtClean="0"/>
              <a:t>2024/3/19</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7F950879-ED91-4A0C-B7CD-FC86726C4298}" type="slidenum">
              <a:rPr lang="zh-TW" altLang="en-US" smtClean="0"/>
              <a:t>‹#›</a:t>
            </a:fld>
            <a:endParaRPr lang="zh-TW" altLang="en-US"/>
          </a:p>
        </p:txBody>
      </p:sp>
    </p:spTree>
    <p:extLst>
      <p:ext uri="{BB962C8B-B14F-4D97-AF65-F5344CB8AC3E}">
        <p14:creationId xmlns:p14="http://schemas.microsoft.com/office/powerpoint/2010/main" val="3210286371"/>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609600" y="274639"/>
            <a:ext cx="10972800" cy="1143000"/>
          </a:xfrm>
        </p:spPr>
        <p:txBody>
          <a:bodyPr/>
          <a:lstStyle>
            <a:lvl1pPr>
              <a:defRPr/>
            </a:lvl1pPr>
          </a:lstStyle>
          <a:p>
            <a:r>
              <a:rPr lang="zh-TW" altLang="en-US"/>
              <a:t>按一下以編輯母片標題樣式</a:t>
            </a:r>
          </a:p>
        </p:txBody>
      </p:sp>
      <p:sp>
        <p:nvSpPr>
          <p:cNvPr id="3" name="文字版面配置區 2"/>
          <p:cNvSpPr>
            <a:spLocks noGrp="1"/>
          </p:cNvSpPr>
          <p:nvPr>
            <p:ph type="body" idx="1"/>
          </p:nvPr>
        </p:nvSpPr>
        <p:spPr>
          <a:xfrm>
            <a:off x="609600" y="1535113"/>
            <a:ext cx="5386917" cy="639763"/>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zh-TW" altLang="en-US"/>
              <a:t>編輯母片文字樣式</a:t>
            </a:r>
          </a:p>
        </p:txBody>
      </p:sp>
      <p:sp>
        <p:nvSpPr>
          <p:cNvPr id="4" name="內容版面配置區 3"/>
          <p:cNvSpPr>
            <a:spLocks noGrp="1"/>
          </p:cNvSpPr>
          <p:nvPr>
            <p:ph sz="half" idx="2"/>
          </p:nvPr>
        </p:nvSpPr>
        <p:spPr>
          <a:xfrm>
            <a:off x="609600" y="2174875"/>
            <a:ext cx="5386917"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6193369" y="1535113"/>
            <a:ext cx="5389033" cy="639763"/>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zh-TW" altLang="en-US"/>
              <a:t>編輯母片文字樣式</a:t>
            </a:r>
          </a:p>
        </p:txBody>
      </p:sp>
      <p:sp>
        <p:nvSpPr>
          <p:cNvPr id="6" name="內容版面配置區 5"/>
          <p:cNvSpPr>
            <a:spLocks noGrp="1"/>
          </p:cNvSpPr>
          <p:nvPr>
            <p:ph sz="quarter" idx="4"/>
          </p:nvPr>
        </p:nvSpPr>
        <p:spPr>
          <a:xfrm>
            <a:off x="6193369" y="2174875"/>
            <a:ext cx="5389033"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6"/>
          <p:cNvSpPr>
            <a:spLocks noGrp="1"/>
          </p:cNvSpPr>
          <p:nvPr>
            <p:ph type="dt" sz="half" idx="10"/>
          </p:nvPr>
        </p:nvSpPr>
        <p:spPr/>
        <p:txBody>
          <a:bodyPr/>
          <a:lstStyle/>
          <a:p>
            <a:fld id="{DF3AFB70-A100-4B52-B32A-D22CB5A3C581}" type="datetime1">
              <a:rPr lang="zh-TW" altLang="en-US" smtClean="0"/>
              <a:t>2024/3/19</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7F950879-ED91-4A0C-B7CD-FC86726C4298}" type="slidenum">
              <a:rPr lang="zh-TW" altLang="en-US" smtClean="0"/>
              <a:t>‹#›</a:t>
            </a:fld>
            <a:endParaRPr lang="zh-TW" altLang="en-US"/>
          </a:p>
        </p:txBody>
      </p:sp>
    </p:spTree>
    <p:extLst>
      <p:ext uri="{BB962C8B-B14F-4D97-AF65-F5344CB8AC3E}">
        <p14:creationId xmlns:p14="http://schemas.microsoft.com/office/powerpoint/2010/main" val="413746307"/>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日期版面配置區 2"/>
          <p:cNvSpPr>
            <a:spLocks noGrp="1"/>
          </p:cNvSpPr>
          <p:nvPr>
            <p:ph type="dt" sz="half" idx="10"/>
          </p:nvPr>
        </p:nvSpPr>
        <p:spPr/>
        <p:txBody>
          <a:bodyPr/>
          <a:lstStyle/>
          <a:p>
            <a:fld id="{8298C826-5B3A-4A24-BC71-162AC59BC636}" type="datetime1">
              <a:rPr lang="zh-TW" altLang="en-US" smtClean="0"/>
              <a:t>2024/3/19</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7F950879-ED91-4A0C-B7CD-FC86726C4298}" type="slidenum">
              <a:rPr lang="zh-TW" altLang="en-US" smtClean="0"/>
              <a:t>‹#›</a:t>
            </a:fld>
            <a:endParaRPr lang="zh-TW" altLang="en-US"/>
          </a:p>
        </p:txBody>
      </p:sp>
    </p:spTree>
    <p:extLst>
      <p:ext uri="{BB962C8B-B14F-4D97-AF65-F5344CB8AC3E}">
        <p14:creationId xmlns:p14="http://schemas.microsoft.com/office/powerpoint/2010/main" val="88053730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9C0A6C00-43F7-4012-93D7-2C39F99C0981}" type="datetime1">
              <a:rPr lang="zh-TW" altLang="en-US" smtClean="0"/>
              <a:t>2024/3/19</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7F950879-ED91-4A0C-B7CD-FC86726C4298}" type="slidenum">
              <a:rPr lang="zh-TW" altLang="en-US" smtClean="0"/>
              <a:t>‹#›</a:t>
            </a:fld>
            <a:endParaRPr lang="zh-TW" altLang="en-US"/>
          </a:p>
        </p:txBody>
      </p:sp>
    </p:spTree>
    <p:extLst>
      <p:ext uri="{BB962C8B-B14F-4D97-AF65-F5344CB8AC3E}">
        <p14:creationId xmlns:p14="http://schemas.microsoft.com/office/powerpoint/2010/main" val="122629115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609602" y="273049"/>
            <a:ext cx="4011084" cy="1162051"/>
          </a:xfrm>
        </p:spPr>
        <p:txBody>
          <a:bodyPr anchor="b"/>
          <a:lstStyle>
            <a:lvl1pPr algn="l">
              <a:defRPr sz="2667" b="1"/>
            </a:lvl1pPr>
          </a:lstStyle>
          <a:p>
            <a:r>
              <a:rPr lang="zh-TW" altLang="en-US"/>
              <a:t>按一下以編輯母片標題樣式</a:t>
            </a:r>
          </a:p>
        </p:txBody>
      </p:sp>
      <p:sp>
        <p:nvSpPr>
          <p:cNvPr id="3" name="內容版面配置區 2"/>
          <p:cNvSpPr>
            <a:spLocks noGrp="1"/>
          </p:cNvSpPr>
          <p:nvPr>
            <p:ph idx="1"/>
          </p:nvPr>
        </p:nvSpPr>
        <p:spPr>
          <a:xfrm>
            <a:off x="4766733" y="273052"/>
            <a:ext cx="6815667" cy="5853113"/>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609602" y="1435102"/>
            <a:ext cx="4011084" cy="4691063"/>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zh-TW" altLang="en-US"/>
              <a:t>編輯母片文字樣式</a:t>
            </a:r>
          </a:p>
        </p:txBody>
      </p:sp>
      <p:sp>
        <p:nvSpPr>
          <p:cNvPr id="5" name="日期版面配置區 4"/>
          <p:cNvSpPr>
            <a:spLocks noGrp="1"/>
          </p:cNvSpPr>
          <p:nvPr>
            <p:ph type="dt" sz="half" idx="10"/>
          </p:nvPr>
        </p:nvSpPr>
        <p:spPr/>
        <p:txBody>
          <a:bodyPr/>
          <a:lstStyle/>
          <a:p>
            <a:fld id="{9BF90163-1527-4027-9D05-B3787B892EEC}" type="datetime1">
              <a:rPr lang="zh-TW" altLang="en-US" smtClean="0"/>
              <a:t>2024/3/19</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7F950879-ED91-4A0C-B7CD-FC86726C4298}" type="slidenum">
              <a:rPr lang="zh-TW" altLang="en-US" smtClean="0"/>
              <a:t>‹#›</a:t>
            </a:fld>
            <a:endParaRPr lang="zh-TW" altLang="en-US"/>
          </a:p>
        </p:txBody>
      </p:sp>
    </p:spTree>
    <p:extLst>
      <p:ext uri="{BB962C8B-B14F-4D97-AF65-F5344CB8AC3E}">
        <p14:creationId xmlns:p14="http://schemas.microsoft.com/office/powerpoint/2010/main" val="3572275989"/>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2389717" y="4800600"/>
            <a:ext cx="7315200" cy="566739"/>
          </a:xfrm>
        </p:spPr>
        <p:txBody>
          <a:bodyPr anchor="b"/>
          <a:lstStyle>
            <a:lvl1pPr algn="l">
              <a:defRPr sz="2667" b="1"/>
            </a:lvl1pPr>
          </a:lstStyle>
          <a:p>
            <a:r>
              <a:rPr lang="zh-TW" altLang="en-US"/>
              <a:t>按一下以編輯母片標題樣式</a:t>
            </a:r>
          </a:p>
        </p:txBody>
      </p:sp>
      <p:sp>
        <p:nvSpPr>
          <p:cNvPr id="3" name="圖片版面配置區 2"/>
          <p:cNvSpPr>
            <a:spLocks noGrp="1"/>
          </p:cNvSpPr>
          <p:nvPr>
            <p:ph type="pic" idx="1"/>
          </p:nvPr>
        </p:nvSpPr>
        <p:spPr>
          <a:xfrm>
            <a:off x="2389717" y="612775"/>
            <a:ext cx="7315200" cy="4114800"/>
          </a:xfrm>
        </p:spPr>
        <p:txBody>
          <a:bodyPr/>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r>
              <a:rPr lang="zh-TW" altLang="en-US"/>
              <a:t>按一下圖示以新增圖片</a:t>
            </a:r>
          </a:p>
        </p:txBody>
      </p:sp>
      <p:sp>
        <p:nvSpPr>
          <p:cNvPr id="4" name="文字版面配置區 3"/>
          <p:cNvSpPr>
            <a:spLocks noGrp="1"/>
          </p:cNvSpPr>
          <p:nvPr>
            <p:ph type="body" sz="half" idx="2"/>
          </p:nvPr>
        </p:nvSpPr>
        <p:spPr>
          <a:xfrm>
            <a:off x="2389717" y="5367338"/>
            <a:ext cx="7315200" cy="804863"/>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zh-TW" altLang="en-US"/>
              <a:t>編輯母片文字樣式</a:t>
            </a:r>
          </a:p>
        </p:txBody>
      </p:sp>
      <p:sp>
        <p:nvSpPr>
          <p:cNvPr id="5" name="日期版面配置區 4"/>
          <p:cNvSpPr>
            <a:spLocks noGrp="1"/>
          </p:cNvSpPr>
          <p:nvPr>
            <p:ph type="dt" sz="half" idx="10"/>
          </p:nvPr>
        </p:nvSpPr>
        <p:spPr/>
        <p:txBody>
          <a:bodyPr/>
          <a:lstStyle/>
          <a:p>
            <a:fld id="{113E97BF-961C-4428-B9E7-717DC9DE9765}" type="datetime1">
              <a:rPr lang="zh-TW" altLang="en-US" smtClean="0"/>
              <a:t>2024/3/19</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7F950879-ED91-4A0C-B7CD-FC86726C4298}" type="slidenum">
              <a:rPr lang="zh-TW" altLang="en-US" smtClean="0"/>
              <a:t>‹#›</a:t>
            </a:fld>
            <a:endParaRPr lang="zh-TW" altLang="en-US"/>
          </a:p>
        </p:txBody>
      </p:sp>
    </p:spTree>
    <p:extLst>
      <p:ext uri="{BB962C8B-B14F-4D97-AF65-F5344CB8AC3E}">
        <p14:creationId xmlns:p14="http://schemas.microsoft.com/office/powerpoint/2010/main" val="1150920237"/>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7508DDFA-A796-4DEF-948C-61838B67B570}" type="datetime1">
              <a:rPr lang="zh-TW" altLang="en-US" smtClean="0"/>
              <a:t>2024/3/19</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7F950879-ED91-4A0C-B7CD-FC86726C4298}" type="slidenum">
              <a:rPr lang="zh-TW" altLang="en-US" smtClean="0"/>
              <a:t>‹#›</a:t>
            </a:fld>
            <a:endParaRPr lang="zh-TW" altLang="en-US"/>
          </a:p>
        </p:txBody>
      </p:sp>
    </p:spTree>
    <p:extLst>
      <p:ext uri="{BB962C8B-B14F-4D97-AF65-F5344CB8AC3E}">
        <p14:creationId xmlns:p14="http://schemas.microsoft.com/office/powerpoint/2010/main" val="3956944407"/>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8839200" y="206375"/>
            <a:ext cx="2743200" cy="4387851"/>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609600" y="206375"/>
            <a:ext cx="8026400" cy="4387851"/>
          </a:xfrm>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2D108EE8-74E1-40B8-8604-9A8A7C00E96D}" type="datetime1">
              <a:rPr lang="zh-TW" altLang="en-US" smtClean="0"/>
              <a:t>2024/3/19</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7F950879-ED91-4A0C-B7CD-FC86726C4298}" type="slidenum">
              <a:rPr lang="zh-TW" altLang="en-US" smtClean="0"/>
              <a:t>‹#›</a:t>
            </a:fld>
            <a:endParaRPr lang="zh-TW" altLang="en-US"/>
          </a:p>
        </p:txBody>
      </p:sp>
    </p:spTree>
    <p:extLst>
      <p:ext uri="{BB962C8B-B14F-4D97-AF65-F5344CB8AC3E}">
        <p14:creationId xmlns:p14="http://schemas.microsoft.com/office/powerpoint/2010/main" val="14404845"/>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C49AC7A-F4A0-4357-8A6D-566B1A44572F}"/>
              </a:ext>
            </a:extLst>
          </p:cNvPr>
          <p:cNvSpPr>
            <a:spLocks noGrp="1"/>
          </p:cNvSpPr>
          <p:nvPr>
            <p:ph type="ctrTitle"/>
          </p:nvPr>
        </p:nvSpPr>
        <p:spPr>
          <a:xfrm>
            <a:off x="1524000" y="1122363"/>
            <a:ext cx="9144000" cy="2387600"/>
          </a:xfrm>
        </p:spPr>
        <p:txBody>
          <a:bodyPr anchor="b"/>
          <a:lstStyle>
            <a:lvl1pPr algn="ctr">
              <a:defRPr sz="6000"/>
            </a:lvl1pPr>
          </a:lstStyle>
          <a:p>
            <a:r>
              <a:rPr lang="zh-TW" altLang="en-US"/>
              <a:t>按一下以編輯母片標題樣式</a:t>
            </a:r>
          </a:p>
        </p:txBody>
      </p:sp>
      <p:sp>
        <p:nvSpPr>
          <p:cNvPr id="3" name="副標題 2">
            <a:extLst>
              <a:ext uri="{FF2B5EF4-FFF2-40B4-BE49-F238E27FC236}">
                <a16:creationId xmlns:a16="http://schemas.microsoft.com/office/drawing/2014/main" id="{C68A8828-1E4A-4C1D-9E82-8CED363F498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a:t>按一下以編輯母片子標題樣式</a:t>
            </a:r>
          </a:p>
        </p:txBody>
      </p:sp>
      <p:sp>
        <p:nvSpPr>
          <p:cNvPr id="6" name="投影片編號版面配置區 5">
            <a:extLst>
              <a:ext uri="{FF2B5EF4-FFF2-40B4-BE49-F238E27FC236}">
                <a16:creationId xmlns:a16="http://schemas.microsoft.com/office/drawing/2014/main" id="{1C5CF412-B335-4D91-9B50-A85971346807}"/>
              </a:ext>
            </a:extLst>
          </p:cNvPr>
          <p:cNvSpPr>
            <a:spLocks noGrp="1"/>
          </p:cNvSpPr>
          <p:nvPr>
            <p:ph type="sldNum" sz="quarter" idx="12"/>
          </p:nvPr>
        </p:nvSpPr>
        <p:spPr>
          <a:xfrm>
            <a:off x="8959735" y="6356350"/>
            <a:ext cx="2743200" cy="365125"/>
          </a:xfrm>
        </p:spPr>
        <p:txBody>
          <a:bodyPr/>
          <a:lstStyle/>
          <a:p>
            <a:fld id="{407D4CD8-A90D-4B45-82E9-95C897608546}" type="slidenum">
              <a:rPr lang="zh-TW" altLang="en-US" smtClean="0"/>
              <a:t>‹#›</a:t>
            </a:fld>
            <a:endParaRPr lang="zh-TW" altLang="en-US"/>
          </a:p>
        </p:txBody>
      </p:sp>
    </p:spTree>
    <p:extLst>
      <p:ext uri="{BB962C8B-B14F-4D97-AF65-F5344CB8AC3E}">
        <p14:creationId xmlns:p14="http://schemas.microsoft.com/office/powerpoint/2010/main" val="1142676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609600" y="274639"/>
            <a:ext cx="10972800" cy="1143000"/>
          </a:xfrm>
        </p:spPr>
        <p:txBody>
          <a:bodyPr/>
          <a:lstStyle>
            <a:lvl1pPr>
              <a:defRPr/>
            </a:lvl1pPr>
          </a:lstStyle>
          <a:p>
            <a:r>
              <a:rPr lang="zh-TW" altLang="en-US"/>
              <a:t>按一下以編輯母片標題樣式</a:t>
            </a:r>
          </a:p>
        </p:txBody>
      </p:sp>
      <p:sp>
        <p:nvSpPr>
          <p:cNvPr id="3" name="文字版面配置區 2"/>
          <p:cNvSpPr>
            <a:spLocks noGrp="1"/>
          </p:cNvSpPr>
          <p:nvPr>
            <p:ph type="body" idx="1"/>
          </p:nvPr>
        </p:nvSpPr>
        <p:spPr>
          <a:xfrm>
            <a:off x="609600" y="1535113"/>
            <a:ext cx="5386917" cy="639763"/>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zh-TW" altLang="en-US"/>
              <a:t>按一下以編輯母片文字樣式</a:t>
            </a:r>
          </a:p>
        </p:txBody>
      </p:sp>
      <p:sp>
        <p:nvSpPr>
          <p:cNvPr id="4" name="內容版面配置區 3"/>
          <p:cNvSpPr>
            <a:spLocks noGrp="1"/>
          </p:cNvSpPr>
          <p:nvPr>
            <p:ph sz="half" idx="2"/>
          </p:nvPr>
        </p:nvSpPr>
        <p:spPr>
          <a:xfrm>
            <a:off x="609600" y="2174875"/>
            <a:ext cx="5386917"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6193369" y="1535113"/>
            <a:ext cx="5389033" cy="639763"/>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zh-TW" altLang="en-US"/>
              <a:t>按一下以編輯母片文字樣式</a:t>
            </a:r>
          </a:p>
        </p:txBody>
      </p:sp>
      <p:sp>
        <p:nvSpPr>
          <p:cNvPr id="6" name="內容版面配置區 5"/>
          <p:cNvSpPr>
            <a:spLocks noGrp="1"/>
          </p:cNvSpPr>
          <p:nvPr>
            <p:ph sz="quarter" idx="4"/>
          </p:nvPr>
        </p:nvSpPr>
        <p:spPr>
          <a:xfrm>
            <a:off x="6193369" y="2174875"/>
            <a:ext cx="5389033"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6"/>
          <p:cNvSpPr>
            <a:spLocks noGrp="1"/>
          </p:cNvSpPr>
          <p:nvPr>
            <p:ph type="dt" sz="half" idx="10"/>
          </p:nvPr>
        </p:nvSpPr>
        <p:spPr/>
        <p:txBody>
          <a:bodyPr/>
          <a:lstStyle/>
          <a:p>
            <a:fld id="{D02441FE-6CDB-44C5-B67D-DFC0429BCF82}" type="datetime1">
              <a:rPr lang="zh-TW" altLang="en-US" smtClean="0"/>
              <a:t>2024/3/19</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7F950879-ED91-4A0C-B7CD-FC86726C4298}" type="slidenum">
              <a:rPr lang="zh-TW" altLang="en-US" smtClean="0"/>
              <a:t>‹#›</a:t>
            </a:fld>
            <a:endParaRPr lang="zh-TW" altLang="en-US"/>
          </a:p>
        </p:txBody>
      </p:sp>
    </p:spTree>
    <p:extLst>
      <p:ext uri="{BB962C8B-B14F-4D97-AF65-F5344CB8AC3E}">
        <p14:creationId xmlns:p14="http://schemas.microsoft.com/office/powerpoint/2010/main" val="2216628500"/>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B443F9F-16EE-444B-8F72-212F0C5D1ABA}"/>
              </a:ext>
            </a:extLst>
          </p:cNvPr>
          <p:cNvSpPr>
            <a:spLocks noGrp="1"/>
          </p:cNvSpPr>
          <p:nvPr>
            <p:ph type="title"/>
          </p:nvPr>
        </p:nvSpPr>
        <p:spPr/>
        <p:txBody>
          <a:bodyPr/>
          <a:lstStyle/>
          <a:p>
            <a:r>
              <a:rPr lang="zh-TW" altLang="en-US"/>
              <a:t>按一下以編輯母片標題樣式</a:t>
            </a:r>
          </a:p>
        </p:txBody>
      </p:sp>
      <p:sp>
        <p:nvSpPr>
          <p:cNvPr id="3" name="內容版面配置區 2">
            <a:extLst>
              <a:ext uri="{FF2B5EF4-FFF2-40B4-BE49-F238E27FC236}">
                <a16:creationId xmlns:a16="http://schemas.microsoft.com/office/drawing/2014/main" id="{C28F43A3-5FE0-468B-9EEE-7E3D23B19842}"/>
              </a:ext>
            </a:extLst>
          </p:cNvPr>
          <p:cNvSpPr>
            <a:spLocks noGrp="1"/>
          </p:cNvSpPr>
          <p:nvPr>
            <p:ph idx="1"/>
          </p:nvPr>
        </p:nvSpPr>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9A06775D-5879-45A3-A8DA-3C2BB93DB2B0}"/>
              </a:ext>
            </a:extLst>
          </p:cNvPr>
          <p:cNvSpPr>
            <a:spLocks noGrp="1"/>
          </p:cNvSpPr>
          <p:nvPr>
            <p:ph type="dt" sz="half" idx="10"/>
          </p:nvPr>
        </p:nvSpPr>
        <p:spPr/>
        <p:txBody>
          <a:bodyPr/>
          <a:lstStyle/>
          <a:p>
            <a:fld id="{3839626B-E121-4358-8B5F-95BCBF431956}" type="datetime1">
              <a:rPr lang="zh-TW" altLang="en-US" smtClean="0"/>
              <a:t>2024/3/19</a:t>
            </a:fld>
            <a:endParaRPr lang="zh-TW" altLang="en-US"/>
          </a:p>
        </p:txBody>
      </p:sp>
      <p:sp>
        <p:nvSpPr>
          <p:cNvPr id="5" name="頁尾版面配置區 4">
            <a:extLst>
              <a:ext uri="{FF2B5EF4-FFF2-40B4-BE49-F238E27FC236}">
                <a16:creationId xmlns:a16="http://schemas.microsoft.com/office/drawing/2014/main" id="{0D4EA5B9-32F5-469E-A3D2-986B43E4E9CC}"/>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35BCE9E4-B89C-4061-986F-78CEF327607A}"/>
              </a:ext>
            </a:extLst>
          </p:cNvPr>
          <p:cNvSpPr>
            <a:spLocks noGrp="1"/>
          </p:cNvSpPr>
          <p:nvPr>
            <p:ph type="sldNum" sz="quarter" idx="12"/>
          </p:nvPr>
        </p:nvSpPr>
        <p:spPr/>
        <p:txBody>
          <a:bodyPr/>
          <a:lstStyle/>
          <a:p>
            <a:fld id="{407D4CD8-A90D-4B45-82E9-95C897608546}" type="slidenum">
              <a:rPr lang="zh-TW" altLang="en-US" smtClean="0"/>
              <a:t>‹#›</a:t>
            </a:fld>
            <a:endParaRPr lang="zh-TW" altLang="en-US"/>
          </a:p>
        </p:txBody>
      </p:sp>
    </p:spTree>
    <p:extLst>
      <p:ext uri="{BB962C8B-B14F-4D97-AF65-F5344CB8AC3E}">
        <p14:creationId xmlns:p14="http://schemas.microsoft.com/office/powerpoint/2010/main" val="829335427"/>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A2A2FE2-F3BD-4D5E-94A1-72F8D056D13F}"/>
              </a:ext>
            </a:extLst>
          </p:cNvPr>
          <p:cNvSpPr>
            <a:spLocks noGrp="1"/>
          </p:cNvSpPr>
          <p:nvPr>
            <p:ph type="title"/>
          </p:nvPr>
        </p:nvSpPr>
        <p:spPr>
          <a:xfrm>
            <a:off x="831850" y="1709738"/>
            <a:ext cx="10515600" cy="2852737"/>
          </a:xfrm>
        </p:spPr>
        <p:txBody>
          <a:bodyPr anchor="b"/>
          <a:lstStyle>
            <a:lvl1pPr>
              <a:defRPr sz="6000"/>
            </a:lvl1pPr>
          </a:lstStyle>
          <a:p>
            <a:r>
              <a:rPr lang="zh-TW" altLang="en-US"/>
              <a:t>按一下以編輯母片標題樣式</a:t>
            </a:r>
          </a:p>
        </p:txBody>
      </p:sp>
      <p:sp>
        <p:nvSpPr>
          <p:cNvPr id="3" name="文字版面配置區 2">
            <a:extLst>
              <a:ext uri="{FF2B5EF4-FFF2-40B4-BE49-F238E27FC236}">
                <a16:creationId xmlns:a16="http://schemas.microsoft.com/office/drawing/2014/main" id="{3BE88193-2691-4B8E-AAC6-BA9DD6B97B8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a:t>編輯母片文字樣式</a:t>
            </a:r>
          </a:p>
        </p:txBody>
      </p:sp>
      <p:sp>
        <p:nvSpPr>
          <p:cNvPr id="4" name="日期版面配置區 3">
            <a:extLst>
              <a:ext uri="{FF2B5EF4-FFF2-40B4-BE49-F238E27FC236}">
                <a16:creationId xmlns:a16="http://schemas.microsoft.com/office/drawing/2014/main" id="{DE5D4F43-65E7-42FE-B23E-FE7C512440C6}"/>
              </a:ext>
            </a:extLst>
          </p:cNvPr>
          <p:cNvSpPr>
            <a:spLocks noGrp="1"/>
          </p:cNvSpPr>
          <p:nvPr>
            <p:ph type="dt" sz="half" idx="10"/>
          </p:nvPr>
        </p:nvSpPr>
        <p:spPr/>
        <p:txBody>
          <a:bodyPr/>
          <a:lstStyle/>
          <a:p>
            <a:fld id="{6D05E5D9-C375-4EE7-9B22-F20EFC27399C}" type="datetime1">
              <a:rPr lang="zh-TW" altLang="en-US" smtClean="0"/>
              <a:t>2024/3/19</a:t>
            </a:fld>
            <a:endParaRPr lang="zh-TW" altLang="en-US"/>
          </a:p>
        </p:txBody>
      </p:sp>
      <p:sp>
        <p:nvSpPr>
          <p:cNvPr id="5" name="頁尾版面配置區 4">
            <a:extLst>
              <a:ext uri="{FF2B5EF4-FFF2-40B4-BE49-F238E27FC236}">
                <a16:creationId xmlns:a16="http://schemas.microsoft.com/office/drawing/2014/main" id="{6EA92219-BBD9-4BB4-A1C4-E1996C94F7C7}"/>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D520367F-6FD7-4BDB-8FEB-AC763DEFEAEF}"/>
              </a:ext>
            </a:extLst>
          </p:cNvPr>
          <p:cNvSpPr>
            <a:spLocks noGrp="1"/>
          </p:cNvSpPr>
          <p:nvPr>
            <p:ph type="sldNum" sz="quarter" idx="12"/>
          </p:nvPr>
        </p:nvSpPr>
        <p:spPr/>
        <p:txBody>
          <a:bodyPr/>
          <a:lstStyle/>
          <a:p>
            <a:fld id="{407D4CD8-A90D-4B45-82E9-95C897608546}" type="slidenum">
              <a:rPr lang="zh-TW" altLang="en-US" smtClean="0"/>
              <a:t>‹#›</a:t>
            </a:fld>
            <a:endParaRPr lang="zh-TW" altLang="en-US"/>
          </a:p>
        </p:txBody>
      </p:sp>
    </p:spTree>
    <p:extLst>
      <p:ext uri="{BB962C8B-B14F-4D97-AF65-F5344CB8AC3E}">
        <p14:creationId xmlns:p14="http://schemas.microsoft.com/office/powerpoint/2010/main" val="481065288"/>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4DA21D6-3BB0-48CC-9576-97DCFAD0A614}"/>
              </a:ext>
            </a:extLst>
          </p:cNvPr>
          <p:cNvSpPr>
            <a:spLocks noGrp="1"/>
          </p:cNvSpPr>
          <p:nvPr>
            <p:ph type="title"/>
          </p:nvPr>
        </p:nvSpPr>
        <p:spPr/>
        <p:txBody>
          <a:bodyPr/>
          <a:lstStyle/>
          <a:p>
            <a:r>
              <a:rPr lang="zh-TW" altLang="en-US"/>
              <a:t>按一下以編輯母片標題樣式</a:t>
            </a:r>
          </a:p>
        </p:txBody>
      </p:sp>
      <p:sp>
        <p:nvSpPr>
          <p:cNvPr id="3" name="內容版面配置區 2">
            <a:extLst>
              <a:ext uri="{FF2B5EF4-FFF2-40B4-BE49-F238E27FC236}">
                <a16:creationId xmlns:a16="http://schemas.microsoft.com/office/drawing/2014/main" id="{1FBF9415-6976-475B-ABBB-EE392259EB38}"/>
              </a:ext>
            </a:extLst>
          </p:cNvPr>
          <p:cNvSpPr>
            <a:spLocks noGrp="1"/>
          </p:cNvSpPr>
          <p:nvPr>
            <p:ph sz="half" idx="1"/>
          </p:nvPr>
        </p:nvSpPr>
        <p:spPr>
          <a:xfrm>
            <a:off x="838200" y="1825625"/>
            <a:ext cx="5181600" cy="435133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a:extLst>
              <a:ext uri="{FF2B5EF4-FFF2-40B4-BE49-F238E27FC236}">
                <a16:creationId xmlns:a16="http://schemas.microsoft.com/office/drawing/2014/main" id="{A4B2397C-BBE2-4ED7-A333-37767687ACA3}"/>
              </a:ext>
            </a:extLst>
          </p:cNvPr>
          <p:cNvSpPr>
            <a:spLocks noGrp="1"/>
          </p:cNvSpPr>
          <p:nvPr>
            <p:ph sz="half" idx="2"/>
          </p:nvPr>
        </p:nvSpPr>
        <p:spPr>
          <a:xfrm>
            <a:off x="6172200" y="1825625"/>
            <a:ext cx="5181600" cy="435133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4">
            <a:extLst>
              <a:ext uri="{FF2B5EF4-FFF2-40B4-BE49-F238E27FC236}">
                <a16:creationId xmlns:a16="http://schemas.microsoft.com/office/drawing/2014/main" id="{AA1220FB-5CCC-4C9F-A775-E6B3CF05BD45}"/>
              </a:ext>
            </a:extLst>
          </p:cNvPr>
          <p:cNvSpPr>
            <a:spLocks noGrp="1"/>
          </p:cNvSpPr>
          <p:nvPr>
            <p:ph type="dt" sz="half" idx="10"/>
          </p:nvPr>
        </p:nvSpPr>
        <p:spPr/>
        <p:txBody>
          <a:bodyPr/>
          <a:lstStyle/>
          <a:p>
            <a:fld id="{7A7AEC79-9EC5-46B6-ADBC-D1E3EC14A926}" type="datetime1">
              <a:rPr lang="zh-TW" altLang="en-US" smtClean="0"/>
              <a:t>2024/3/19</a:t>
            </a:fld>
            <a:endParaRPr lang="zh-TW" altLang="en-US"/>
          </a:p>
        </p:txBody>
      </p:sp>
      <p:sp>
        <p:nvSpPr>
          <p:cNvPr id="6" name="頁尾版面配置區 5">
            <a:extLst>
              <a:ext uri="{FF2B5EF4-FFF2-40B4-BE49-F238E27FC236}">
                <a16:creationId xmlns:a16="http://schemas.microsoft.com/office/drawing/2014/main" id="{A601FF9D-F935-42AE-9C98-F91F92FAA8E2}"/>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83753352-15CB-45BA-AB55-914AC8D230C5}"/>
              </a:ext>
            </a:extLst>
          </p:cNvPr>
          <p:cNvSpPr>
            <a:spLocks noGrp="1"/>
          </p:cNvSpPr>
          <p:nvPr>
            <p:ph type="sldNum" sz="quarter" idx="12"/>
          </p:nvPr>
        </p:nvSpPr>
        <p:spPr/>
        <p:txBody>
          <a:bodyPr/>
          <a:lstStyle/>
          <a:p>
            <a:fld id="{407D4CD8-A90D-4B45-82E9-95C897608546}" type="slidenum">
              <a:rPr lang="zh-TW" altLang="en-US" smtClean="0"/>
              <a:t>‹#›</a:t>
            </a:fld>
            <a:endParaRPr lang="zh-TW" altLang="en-US"/>
          </a:p>
        </p:txBody>
      </p:sp>
    </p:spTree>
    <p:extLst>
      <p:ext uri="{BB962C8B-B14F-4D97-AF65-F5344CB8AC3E}">
        <p14:creationId xmlns:p14="http://schemas.microsoft.com/office/powerpoint/2010/main" val="4287538553"/>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31F8A37-E8E7-4AF1-9168-1DE365AE350D}"/>
              </a:ext>
            </a:extLst>
          </p:cNvPr>
          <p:cNvSpPr>
            <a:spLocks noGrp="1"/>
          </p:cNvSpPr>
          <p:nvPr>
            <p:ph type="title"/>
          </p:nvPr>
        </p:nvSpPr>
        <p:spPr>
          <a:xfrm>
            <a:off x="839788" y="365125"/>
            <a:ext cx="10515600" cy="1325563"/>
          </a:xfrm>
        </p:spPr>
        <p:txBody>
          <a:bodyPr/>
          <a:lstStyle/>
          <a:p>
            <a:r>
              <a:rPr lang="zh-TW" altLang="en-US"/>
              <a:t>按一下以編輯母片標題樣式</a:t>
            </a:r>
          </a:p>
        </p:txBody>
      </p:sp>
      <p:sp>
        <p:nvSpPr>
          <p:cNvPr id="3" name="文字版面配置區 2">
            <a:extLst>
              <a:ext uri="{FF2B5EF4-FFF2-40B4-BE49-F238E27FC236}">
                <a16:creationId xmlns:a16="http://schemas.microsoft.com/office/drawing/2014/main" id="{368907CD-6A66-4449-9C6E-5332C8FE865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4" name="內容版面配置區 3">
            <a:extLst>
              <a:ext uri="{FF2B5EF4-FFF2-40B4-BE49-F238E27FC236}">
                <a16:creationId xmlns:a16="http://schemas.microsoft.com/office/drawing/2014/main" id="{D9F9EA28-71BA-4B63-8351-D9D421F60A69}"/>
              </a:ext>
            </a:extLst>
          </p:cNvPr>
          <p:cNvSpPr>
            <a:spLocks noGrp="1"/>
          </p:cNvSpPr>
          <p:nvPr>
            <p:ph sz="half" idx="2"/>
          </p:nvPr>
        </p:nvSpPr>
        <p:spPr>
          <a:xfrm>
            <a:off x="839788" y="2505075"/>
            <a:ext cx="5157787" cy="368458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a:extLst>
              <a:ext uri="{FF2B5EF4-FFF2-40B4-BE49-F238E27FC236}">
                <a16:creationId xmlns:a16="http://schemas.microsoft.com/office/drawing/2014/main" id="{698F42A6-2D54-4219-A45A-CE9B5AC3BF5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6" name="內容版面配置區 5">
            <a:extLst>
              <a:ext uri="{FF2B5EF4-FFF2-40B4-BE49-F238E27FC236}">
                <a16:creationId xmlns:a16="http://schemas.microsoft.com/office/drawing/2014/main" id="{27599665-E7CE-4616-B241-F827ED91F0DF}"/>
              </a:ext>
            </a:extLst>
          </p:cNvPr>
          <p:cNvSpPr>
            <a:spLocks noGrp="1"/>
          </p:cNvSpPr>
          <p:nvPr>
            <p:ph sz="quarter" idx="4"/>
          </p:nvPr>
        </p:nvSpPr>
        <p:spPr>
          <a:xfrm>
            <a:off x="6172200" y="2505075"/>
            <a:ext cx="5183188" cy="368458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6">
            <a:extLst>
              <a:ext uri="{FF2B5EF4-FFF2-40B4-BE49-F238E27FC236}">
                <a16:creationId xmlns:a16="http://schemas.microsoft.com/office/drawing/2014/main" id="{6F1760D0-3699-498D-94BB-9071A3730320}"/>
              </a:ext>
            </a:extLst>
          </p:cNvPr>
          <p:cNvSpPr>
            <a:spLocks noGrp="1"/>
          </p:cNvSpPr>
          <p:nvPr>
            <p:ph type="dt" sz="half" idx="10"/>
          </p:nvPr>
        </p:nvSpPr>
        <p:spPr/>
        <p:txBody>
          <a:bodyPr/>
          <a:lstStyle/>
          <a:p>
            <a:fld id="{42199BAD-1DEB-4E86-958F-F7A5C518AE17}" type="datetime1">
              <a:rPr lang="zh-TW" altLang="en-US" smtClean="0"/>
              <a:t>2024/3/19</a:t>
            </a:fld>
            <a:endParaRPr lang="zh-TW" altLang="en-US"/>
          </a:p>
        </p:txBody>
      </p:sp>
      <p:sp>
        <p:nvSpPr>
          <p:cNvPr id="8" name="頁尾版面配置區 7">
            <a:extLst>
              <a:ext uri="{FF2B5EF4-FFF2-40B4-BE49-F238E27FC236}">
                <a16:creationId xmlns:a16="http://schemas.microsoft.com/office/drawing/2014/main" id="{5EEB21B1-C71B-4FB8-A169-09F26CE84730}"/>
              </a:ext>
            </a:extLst>
          </p:cNvPr>
          <p:cNvSpPr>
            <a:spLocks noGrp="1"/>
          </p:cNvSpPr>
          <p:nvPr>
            <p:ph type="ftr" sz="quarter" idx="11"/>
          </p:nvPr>
        </p:nvSpPr>
        <p:spPr/>
        <p:txBody>
          <a:bodyPr/>
          <a:lstStyle/>
          <a:p>
            <a:endParaRPr lang="zh-TW" altLang="en-US"/>
          </a:p>
        </p:txBody>
      </p:sp>
      <p:sp>
        <p:nvSpPr>
          <p:cNvPr id="9" name="投影片編號版面配置區 8">
            <a:extLst>
              <a:ext uri="{FF2B5EF4-FFF2-40B4-BE49-F238E27FC236}">
                <a16:creationId xmlns:a16="http://schemas.microsoft.com/office/drawing/2014/main" id="{152258AD-BDCA-41E4-90EB-CE8173CFE715}"/>
              </a:ext>
            </a:extLst>
          </p:cNvPr>
          <p:cNvSpPr>
            <a:spLocks noGrp="1"/>
          </p:cNvSpPr>
          <p:nvPr>
            <p:ph type="sldNum" sz="quarter" idx="12"/>
          </p:nvPr>
        </p:nvSpPr>
        <p:spPr/>
        <p:txBody>
          <a:bodyPr/>
          <a:lstStyle/>
          <a:p>
            <a:fld id="{407D4CD8-A90D-4B45-82E9-95C897608546}" type="slidenum">
              <a:rPr lang="zh-TW" altLang="en-US" smtClean="0"/>
              <a:t>‹#›</a:t>
            </a:fld>
            <a:endParaRPr lang="zh-TW" altLang="en-US"/>
          </a:p>
        </p:txBody>
      </p:sp>
    </p:spTree>
    <p:extLst>
      <p:ext uri="{BB962C8B-B14F-4D97-AF65-F5344CB8AC3E}">
        <p14:creationId xmlns:p14="http://schemas.microsoft.com/office/powerpoint/2010/main" val="2382641216"/>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EA127B89-B9BE-44C6-B13C-C4BA2B5263C4}"/>
              </a:ext>
            </a:extLst>
          </p:cNvPr>
          <p:cNvSpPr>
            <a:spLocks noGrp="1"/>
          </p:cNvSpPr>
          <p:nvPr>
            <p:ph type="title"/>
          </p:nvPr>
        </p:nvSpPr>
        <p:spPr/>
        <p:txBody>
          <a:bodyPr/>
          <a:lstStyle/>
          <a:p>
            <a:r>
              <a:rPr lang="zh-TW" altLang="en-US"/>
              <a:t>按一下以編輯母片標題樣式</a:t>
            </a:r>
          </a:p>
        </p:txBody>
      </p:sp>
      <p:sp>
        <p:nvSpPr>
          <p:cNvPr id="3" name="日期版面配置區 2">
            <a:extLst>
              <a:ext uri="{FF2B5EF4-FFF2-40B4-BE49-F238E27FC236}">
                <a16:creationId xmlns:a16="http://schemas.microsoft.com/office/drawing/2014/main" id="{297A1C62-2FB5-488C-80E7-33DD70E7A2BE}"/>
              </a:ext>
            </a:extLst>
          </p:cNvPr>
          <p:cNvSpPr>
            <a:spLocks noGrp="1"/>
          </p:cNvSpPr>
          <p:nvPr>
            <p:ph type="dt" sz="half" idx="10"/>
          </p:nvPr>
        </p:nvSpPr>
        <p:spPr/>
        <p:txBody>
          <a:bodyPr/>
          <a:lstStyle/>
          <a:p>
            <a:fld id="{F6C13452-14EA-4723-AB58-1684731C21E1}" type="datetime1">
              <a:rPr lang="zh-TW" altLang="en-US" smtClean="0"/>
              <a:t>2024/3/19</a:t>
            </a:fld>
            <a:endParaRPr lang="zh-TW" altLang="en-US"/>
          </a:p>
        </p:txBody>
      </p:sp>
      <p:sp>
        <p:nvSpPr>
          <p:cNvPr id="4" name="頁尾版面配置區 3">
            <a:extLst>
              <a:ext uri="{FF2B5EF4-FFF2-40B4-BE49-F238E27FC236}">
                <a16:creationId xmlns:a16="http://schemas.microsoft.com/office/drawing/2014/main" id="{B321CBC1-D261-4012-B573-E94F4EBF73B7}"/>
              </a:ext>
            </a:extLst>
          </p:cNvPr>
          <p:cNvSpPr>
            <a:spLocks noGrp="1"/>
          </p:cNvSpPr>
          <p:nvPr>
            <p:ph type="ftr" sz="quarter" idx="11"/>
          </p:nvPr>
        </p:nvSpPr>
        <p:spPr/>
        <p:txBody>
          <a:bodyPr/>
          <a:lstStyle/>
          <a:p>
            <a:endParaRPr lang="zh-TW" altLang="en-US"/>
          </a:p>
        </p:txBody>
      </p:sp>
      <p:sp>
        <p:nvSpPr>
          <p:cNvPr id="5" name="投影片編號版面配置區 4">
            <a:extLst>
              <a:ext uri="{FF2B5EF4-FFF2-40B4-BE49-F238E27FC236}">
                <a16:creationId xmlns:a16="http://schemas.microsoft.com/office/drawing/2014/main" id="{8A3F64BD-7528-4CBC-A671-F4C622E317DE}"/>
              </a:ext>
            </a:extLst>
          </p:cNvPr>
          <p:cNvSpPr>
            <a:spLocks noGrp="1"/>
          </p:cNvSpPr>
          <p:nvPr>
            <p:ph type="sldNum" sz="quarter" idx="12"/>
          </p:nvPr>
        </p:nvSpPr>
        <p:spPr/>
        <p:txBody>
          <a:bodyPr/>
          <a:lstStyle/>
          <a:p>
            <a:fld id="{407D4CD8-A90D-4B45-82E9-95C897608546}" type="slidenum">
              <a:rPr lang="zh-TW" altLang="en-US" smtClean="0"/>
              <a:t>‹#›</a:t>
            </a:fld>
            <a:endParaRPr lang="zh-TW" altLang="en-US"/>
          </a:p>
        </p:txBody>
      </p:sp>
    </p:spTree>
    <p:extLst>
      <p:ext uri="{BB962C8B-B14F-4D97-AF65-F5344CB8AC3E}">
        <p14:creationId xmlns:p14="http://schemas.microsoft.com/office/powerpoint/2010/main" val="2331979290"/>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F764B62C-CDBC-4C0F-8480-35286297A77F}"/>
              </a:ext>
            </a:extLst>
          </p:cNvPr>
          <p:cNvSpPr>
            <a:spLocks noGrp="1"/>
          </p:cNvSpPr>
          <p:nvPr>
            <p:ph type="dt" sz="half" idx="10"/>
          </p:nvPr>
        </p:nvSpPr>
        <p:spPr/>
        <p:txBody>
          <a:bodyPr/>
          <a:lstStyle/>
          <a:p>
            <a:fld id="{43A80209-25F0-46B3-8072-AC2003D53F61}" type="datetime1">
              <a:rPr lang="zh-TW" altLang="en-US" smtClean="0"/>
              <a:t>2024/3/19</a:t>
            </a:fld>
            <a:endParaRPr lang="zh-TW" altLang="en-US"/>
          </a:p>
        </p:txBody>
      </p:sp>
      <p:sp>
        <p:nvSpPr>
          <p:cNvPr id="3" name="頁尾版面配置區 2">
            <a:extLst>
              <a:ext uri="{FF2B5EF4-FFF2-40B4-BE49-F238E27FC236}">
                <a16:creationId xmlns:a16="http://schemas.microsoft.com/office/drawing/2014/main" id="{012165F6-2BA0-4910-9CD4-39E51D7FB5B7}"/>
              </a:ext>
            </a:extLst>
          </p:cNvPr>
          <p:cNvSpPr>
            <a:spLocks noGrp="1"/>
          </p:cNvSpPr>
          <p:nvPr>
            <p:ph type="ftr" sz="quarter" idx="11"/>
          </p:nvPr>
        </p:nvSpPr>
        <p:spPr/>
        <p:txBody>
          <a:bodyPr/>
          <a:lstStyle/>
          <a:p>
            <a:endParaRPr lang="zh-TW" altLang="en-US"/>
          </a:p>
        </p:txBody>
      </p:sp>
      <p:sp>
        <p:nvSpPr>
          <p:cNvPr id="4" name="投影片編號版面配置區 3">
            <a:extLst>
              <a:ext uri="{FF2B5EF4-FFF2-40B4-BE49-F238E27FC236}">
                <a16:creationId xmlns:a16="http://schemas.microsoft.com/office/drawing/2014/main" id="{9558A78D-4FB4-4F66-AAA7-4DE7DF63BD5D}"/>
              </a:ext>
            </a:extLst>
          </p:cNvPr>
          <p:cNvSpPr>
            <a:spLocks noGrp="1"/>
          </p:cNvSpPr>
          <p:nvPr>
            <p:ph type="sldNum" sz="quarter" idx="12"/>
          </p:nvPr>
        </p:nvSpPr>
        <p:spPr/>
        <p:txBody>
          <a:bodyPr/>
          <a:lstStyle/>
          <a:p>
            <a:fld id="{407D4CD8-A90D-4B45-82E9-95C897608546}" type="slidenum">
              <a:rPr lang="zh-TW" altLang="en-US" smtClean="0"/>
              <a:t>‹#›</a:t>
            </a:fld>
            <a:endParaRPr lang="zh-TW" altLang="en-US"/>
          </a:p>
        </p:txBody>
      </p:sp>
    </p:spTree>
    <p:extLst>
      <p:ext uri="{BB962C8B-B14F-4D97-AF65-F5344CB8AC3E}">
        <p14:creationId xmlns:p14="http://schemas.microsoft.com/office/powerpoint/2010/main" val="3289266707"/>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FFE9412-0255-4A4C-8D7C-3DA26444B2D4}"/>
              </a:ext>
            </a:extLst>
          </p:cNvPr>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內容版面配置區 2">
            <a:extLst>
              <a:ext uri="{FF2B5EF4-FFF2-40B4-BE49-F238E27FC236}">
                <a16:creationId xmlns:a16="http://schemas.microsoft.com/office/drawing/2014/main" id="{56CB6850-AB18-4815-ABFA-5877BB1F196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a:extLst>
              <a:ext uri="{FF2B5EF4-FFF2-40B4-BE49-F238E27FC236}">
                <a16:creationId xmlns:a16="http://schemas.microsoft.com/office/drawing/2014/main" id="{275AA402-16D5-499E-AC25-11FAD97AECE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編輯母片文字樣式</a:t>
            </a:r>
          </a:p>
        </p:txBody>
      </p:sp>
      <p:sp>
        <p:nvSpPr>
          <p:cNvPr id="5" name="日期版面配置區 4">
            <a:extLst>
              <a:ext uri="{FF2B5EF4-FFF2-40B4-BE49-F238E27FC236}">
                <a16:creationId xmlns:a16="http://schemas.microsoft.com/office/drawing/2014/main" id="{B8C34BA6-EACA-4550-9EDA-7E72B985025A}"/>
              </a:ext>
            </a:extLst>
          </p:cNvPr>
          <p:cNvSpPr>
            <a:spLocks noGrp="1"/>
          </p:cNvSpPr>
          <p:nvPr>
            <p:ph type="dt" sz="half" idx="10"/>
          </p:nvPr>
        </p:nvSpPr>
        <p:spPr/>
        <p:txBody>
          <a:bodyPr/>
          <a:lstStyle/>
          <a:p>
            <a:fld id="{7423C534-1243-41DD-A427-22574797ECFE}" type="datetime1">
              <a:rPr lang="zh-TW" altLang="en-US" smtClean="0"/>
              <a:t>2024/3/19</a:t>
            </a:fld>
            <a:endParaRPr lang="zh-TW" altLang="en-US"/>
          </a:p>
        </p:txBody>
      </p:sp>
      <p:sp>
        <p:nvSpPr>
          <p:cNvPr id="6" name="頁尾版面配置區 5">
            <a:extLst>
              <a:ext uri="{FF2B5EF4-FFF2-40B4-BE49-F238E27FC236}">
                <a16:creationId xmlns:a16="http://schemas.microsoft.com/office/drawing/2014/main" id="{8A960FFF-8A85-41AD-ACC6-1CADDC9E269D}"/>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98154E93-9B8A-400E-9797-08D856AEE2E1}"/>
              </a:ext>
            </a:extLst>
          </p:cNvPr>
          <p:cNvSpPr>
            <a:spLocks noGrp="1"/>
          </p:cNvSpPr>
          <p:nvPr>
            <p:ph type="sldNum" sz="quarter" idx="12"/>
          </p:nvPr>
        </p:nvSpPr>
        <p:spPr/>
        <p:txBody>
          <a:bodyPr/>
          <a:lstStyle/>
          <a:p>
            <a:fld id="{407D4CD8-A90D-4B45-82E9-95C897608546}" type="slidenum">
              <a:rPr lang="zh-TW" altLang="en-US" smtClean="0"/>
              <a:t>‹#›</a:t>
            </a:fld>
            <a:endParaRPr lang="zh-TW" altLang="en-US"/>
          </a:p>
        </p:txBody>
      </p:sp>
    </p:spTree>
    <p:extLst>
      <p:ext uri="{BB962C8B-B14F-4D97-AF65-F5344CB8AC3E}">
        <p14:creationId xmlns:p14="http://schemas.microsoft.com/office/powerpoint/2010/main" val="2778272672"/>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3D344D6-63BA-4CE0-82B6-5FD7E2BBF24E}"/>
              </a:ext>
            </a:extLst>
          </p:cNvPr>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圖片版面配置區 2">
            <a:extLst>
              <a:ext uri="{FF2B5EF4-FFF2-40B4-BE49-F238E27FC236}">
                <a16:creationId xmlns:a16="http://schemas.microsoft.com/office/drawing/2014/main" id="{8072E97A-9370-4B07-88E6-3D4C625F0DF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TW" altLang="en-US"/>
              <a:t>按一下圖示以新增圖片</a:t>
            </a:r>
          </a:p>
        </p:txBody>
      </p:sp>
      <p:sp>
        <p:nvSpPr>
          <p:cNvPr id="4" name="文字版面配置區 3">
            <a:extLst>
              <a:ext uri="{FF2B5EF4-FFF2-40B4-BE49-F238E27FC236}">
                <a16:creationId xmlns:a16="http://schemas.microsoft.com/office/drawing/2014/main" id="{C1203B57-F353-4692-BC97-20255AE7796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編輯母片文字樣式</a:t>
            </a:r>
          </a:p>
        </p:txBody>
      </p:sp>
      <p:sp>
        <p:nvSpPr>
          <p:cNvPr id="5" name="日期版面配置區 4">
            <a:extLst>
              <a:ext uri="{FF2B5EF4-FFF2-40B4-BE49-F238E27FC236}">
                <a16:creationId xmlns:a16="http://schemas.microsoft.com/office/drawing/2014/main" id="{7E460E91-D0C9-4815-8452-5E2C9E494926}"/>
              </a:ext>
            </a:extLst>
          </p:cNvPr>
          <p:cNvSpPr>
            <a:spLocks noGrp="1"/>
          </p:cNvSpPr>
          <p:nvPr>
            <p:ph type="dt" sz="half" idx="10"/>
          </p:nvPr>
        </p:nvSpPr>
        <p:spPr/>
        <p:txBody>
          <a:bodyPr/>
          <a:lstStyle/>
          <a:p>
            <a:fld id="{3646B64F-A19D-4F0C-B6D2-3FBD9961D3AD}" type="datetime1">
              <a:rPr lang="zh-TW" altLang="en-US" smtClean="0"/>
              <a:t>2024/3/19</a:t>
            </a:fld>
            <a:endParaRPr lang="zh-TW" altLang="en-US"/>
          </a:p>
        </p:txBody>
      </p:sp>
      <p:sp>
        <p:nvSpPr>
          <p:cNvPr id="6" name="頁尾版面配置區 5">
            <a:extLst>
              <a:ext uri="{FF2B5EF4-FFF2-40B4-BE49-F238E27FC236}">
                <a16:creationId xmlns:a16="http://schemas.microsoft.com/office/drawing/2014/main" id="{9A1BBCD4-3CFF-44E6-9416-F0A4192F3F69}"/>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5A025CAC-D75E-41D9-A4C6-762D060F7996}"/>
              </a:ext>
            </a:extLst>
          </p:cNvPr>
          <p:cNvSpPr>
            <a:spLocks noGrp="1"/>
          </p:cNvSpPr>
          <p:nvPr>
            <p:ph type="sldNum" sz="quarter" idx="12"/>
          </p:nvPr>
        </p:nvSpPr>
        <p:spPr/>
        <p:txBody>
          <a:bodyPr/>
          <a:lstStyle/>
          <a:p>
            <a:fld id="{407D4CD8-A90D-4B45-82E9-95C897608546}" type="slidenum">
              <a:rPr lang="zh-TW" altLang="en-US" smtClean="0"/>
              <a:t>‹#›</a:t>
            </a:fld>
            <a:endParaRPr lang="zh-TW" altLang="en-US"/>
          </a:p>
        </p:txBody>
      </p:sp>
    </p:spTree>
    <p:extLst>
      <p:ext uri="{BB962C8B-B14F-4D97-AF65-F5344CB8AC3E}">
        <p14:creationId xmlns:p14="http://schemas.microsoft.com/office/powerpoint/2010/main" val="346649579"/>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8BA02134-33E1-42F8-B9EC-0BEF0C194F21}"/>
              </a:ext>
            </a:extLst>
          </p:cNvPr>
          <p:cNvSpPr>
            <a:spLocks noGrp="1"/>
          </p:cNvSpPr>
          <p:nvPr>
            <p:ph type="title"/>
          </p:nvPr>
        </p:nvSpPr>
        <p:spPr/>
        <p:txBody>
          <a:bodyPr/>
          <a:lstStyle/>
          <a:p>
            <a:r>
              <a:rPr lang="zh-TW" altLang="en-US"/>
              <a:t>按一下以編輯母片標題樣式</a:t>
            </a:r>
          </a:p>
        </p:txBody>
      </p:sp>
      <p:sp>
        <p:nvSpPr>
          <p:cNvPr id="3" name="直排文字版面配置區 2">
            <a:extLst>
              <a:ext uri="{FF2B5EF4-FFF2-40B4-BE49-F238E27FC236}">
                <a16:creationId xmlns:a16="http://schemas.microsoft.com/office/drawing/2014/main" id="{E6C7FEC6-48E2-43BB-B094-0B8D77B935BE}"/>
              </a:ext>
            </a:extLst>
          </p:cNvPr>
          <p:cNvSpPr>
            <a:spLocks noGrp="1"/>
          </p:cNvSpPr>
          <p:nvPr>
            <p:ph type="body" orient="vert" idx="1"/>
          </p:nvPr>
        </p:nvSpPr>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79AA9292-3D19-4EDF-AEED-419BEE1028A8}"/>
              </a:ext>
            </a:extLst>
          </p:cNvPr>
          <p:cNvSpPr>
            <a:spLocks noGrp="1"/>
          </p:cNvSpPr>
          <p:nvPr>
            <p:ph type="dt" sz="half" idx="10"/>
          </p:nvPr>
        </p:nvSpPr>
        <p:spPr/>
        <p:txBody>
          <a:bodyPr/>
          <a:lstStyle/>
          <a:p>
            <a:fld id="{1BC659A3-63A2-4A5D-A067-6D44239C86AE}" type="datetime1">
              <a:rPr lang="zh-TW" altLang="en-US" smtClean="0"/>
              <a:t>2024/3/19</a:t>
            </a:fld>
            <a:endParaRPr lang="zh-TW" altLang="en-US"/>
          </a:p>
        </p:txBody>
      </p:sp>
      <p:sp>
        <p:nvSpPr>
          <p:cNvPr id="5" name="頁尾版面配置區 4">
            <a:extLst>
              <a:ext uri="{FF2B5EF4-FFF2-40B4-BE49-F238E27FC236}">
                <a16:creationId xmlns:a16="http://schemas.microsoft.com/office/drawing/2014/main" id="{23508EC3-594C-4467-875F-6B13ADB61EA0}"/>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777D9934-C87C-4238-AA79-0FB21EAAFA89}"/>
              </a:ext>
            </a:extLst>
          </p:cNvPr>
          <p:cNvSpPr>
            <a:spLocks noGrp="1"/>
          </p:cNvSpPr>
          <p:nvPr>
            <p:ph type="sldNum" sz="quarter" idx="12"/>
          </p:nvPr>
        </p:nvSpPr>
        <p:spPr/>
        <p:txBody>
          <a:bodyPr/>
          <a:lstStyle/>
          <a:p>
            <a:fld id="{407D4CD8-A90D-4B45-82E9-95C897608546}" type="slidenum">
              <a:rPr lang="zh-TW" altLang="en-US" smtClean="0"/>
              <a:t>‹#›</a:t>
            </a:fld>
            <a:endParaRPr lang="zh-TW" altLang="en-US"/>
          </a:p>
        </p:txBody>
      </p:sp>
    </p:spTree>
    <p:extLst>
      <p:ext uri="{BB962C8B-B14F-4D97-AF65-F5344CB8AC3E}">
        <p14:creationId xmlns:p14="http://schemas.microsoft.com/office/powerpoint/2010/main" val="3311435740"/>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a:extLst>
              <a:ext uri="{FF2B5EF4-FFF2-40B4-BE49-F238E27FC236}">
                <a16:creationId xmlns:a16="http://schemas.microsoft.com/office/drawing/2014/main" id="{B2977E33-B3FA-4D24-B79E-23E283CF5B4E}"/>
              </a:ext>
            </a:extLst>
          </p:cNvPr>
          <p:cNvSpPr>
            <a:spLocks noGrp="1"/>
          </p:cNvSpPr>
          <p:nvPr>
            <p:ph type="title" orient="vert"/>
          </p:nvPr>
        </p:nvSpPr>
        <p:spPr>
          <a:xfrm>
            <a:off x="8724900" y="365125"/>
            <a:ext cx="2628900" cy="5811838"/>
          </a:xfrm>
        </p:spPr>
        <p:txBody>
          <a:bodyPr vert="eaVert"/>
          <a:lstStyle/>
          <a:p>
            <a:r>
              <a:rPr lang="zh-TW" altLang="en-US"/>
              <a:t>按一下以編輯母片標題樣式</a:t>
            </a:r>
          </a:p>
        </p:txBody>
      </p:sp>
      <p:sp>
        <p:nvSpPr>
          <p:cNvPr id="3" name="直排文字版面配置區 2">
            <a:extLst>
              <a:ext uri="{FF2B5EF4-FFF2-40B4-BE49-F238E27FC236}">
                <a16:creationId xmlns:a16="http://schemas.microsoft.com/office/drawing/2014/main" id="{F8F92D89-3548-4CB3-94E5-7785E9C365B8}"/>
              </a:ext>
            </a:extLst>
          </p:cNvPr>
          <p:cNvSpPr>
            <a:spLocks noGrp="1"/>
          </p:cNvSpPr>
          <p:nvPr>
            <p:ph type="body" orient="vert" idx="1"/>
          </p:nvPr>
        </p:nvSpPr>
        <p:spPr>
          <a:xfrm>
            <a:off x="838200" y="365125"/>
            <a:ext cx="7734300" cy="5811838"/>
          </a:xfrm>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DEA8E672-34CF-4AD0-A38C-C118C7BD0910}"/>
              </a:ext>
            </a:extLst>
          </p:cNvPr>
          <p:cNvSpPr>
            <a:spLocks noGrp="1"/>
          </p:cNvSpPr>
          <p:nvPr>
            <p:ph type="dt" sz="half" idx="10"/>
          </p:nvPr>
        </p:nvSpPr>
        <p:spPr/>
        <p:txBody>
          <a:bodyPr/>
          <a:lstStyle/>
          <a:p>
            <a:fld id="{D04785BE-D153-4A36-9658-C6BE4FD44D57}" type="datetime1">
              <a:rPr lang="zh-TW" altLang="en-US" smtClean="0"/>
              <a:t>2024/3/19</a:t>
            </a:fld>
            <a:endParaRPr lang="zh-TW" altLang="en-US"/>
          </a:p>
        </p:txBody>
      </p:sp>
      <p:sp>
        <p:nvSpPr>
          <p:cNvPr id="5" name="頁尾版面配置區 4">
            <a:extLst>
              <a:ext uri="{FF2B5EF4-FFF2-40B4-BE49-F238E27FC236}">
                <a16:creationId xmlns:a16="http://schemas.microsoft.com/office/drawing/2014/main" id="{F4433409-7BE9-480F-8504-E97A3B6362DA}"/>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C686AF61-5368-41DC-9249-D5DFECBCB144}"/>
              </a:ext>
            </a:extLst>
          </p:cNvPr>
          <p:cNvSpPr>
            <a:spLocks noGrp="1"/>
          </p:cNvSpPr>
          <p:nvPr>
            <p:ph type="sldNum" sz="quarter" idx="12"/>
          </p:nvPr>
        </p:nvSpPr>
        <p:spPr/>
        <p:txBody>
          <a:bodyPr/>
          <a:lstStyle/>
          <a:p>
            <a:fld id="{407D4CD8-A90D-4B45-82E9-95C897608546}" type="slidenum">
              <a:rPr lang="zh-TW" altLang="en-US" smtClean="0"/>
              <a:t>‹#›</a:t>
            </a:fld>
            <a:endParaRPr lang="zh-TW" altLang="en-US"/>
          </a:p>
        </p:txBody>
      </p:sp>
    </p:spTree>
    <p:extLst>
      <p:ext uri="{BB962C8B-B14F-4D97-AF65-F5344CB8AC3E}">
        <p14:creationId xmlns:p14="http://schemas.microsoft.com/office/powerpoint/2010/main" val="40087470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日期版面配置區 2"/>
          <p:cNvSpPr>
            <a:spLocks noGrp="1"/>
          </p:cNvSpPr>
          <p:nvPr>
            <p:ph type="dt" sz="half" idx="10"/>
          </p:nvPr>
        </p:nvSpPr>
        <p:spPr/>
        <p:txBody>
          <a:bodyPr/>
          <a:lstStyle/>
          <a:p>
            <a:fld id="{5E0A9370-1BF0-437D-A0C2-FD3CD22B5E24}" type="datetime1">
              <a:rPr lang="zh-TW" altLang="en-US" smtClean="0"/>
              <a:t>2024/3/19</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7F950879-ED91-4A0C-B7CD-FC86726C4298}" type="slidenum">
              <a:rPr lang="zh-TW" altLang="en-US" smtClean="0"/>
              <a:t>‹#›</a:t>
            </a:fld>
            <a:endParaRPr lang="zh-TW" altLang="en-US"/>
          </a:p>
        </p:txBody>
      </p:sp>
    </p:spTree>
    <p:extLst>
      <p:ext uri="{BB962C8B-B14F-4D97-AF65-F5344CB8AC3E}">
        <p14:creationId xmlns:p14="http://schemas.microsoft.com/office/powerpoint/2010/main" val="30086078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49B55CEC-6C9D-4A0C-A48F-3FDA295D3FDB}" type="datetime1">
              <a:rPr lang="zh-TW" altLang="en-US" smtClean="0"/>
              <a:t>2024/3/19</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7F950879-ED91-4A0C-B7CD-FC86726C4298}" type="slidenum">
              <a:rPr lang="zh-TW" altLang="en-US" smtClean="0"/>
              <a:t>‹#›</a:t>
            </a:fld>
            <a:endParaRPr lang="zh-TW" altLang="en-US"/>
          </a:p>
        </p:txBody>
      </p:sp>
    </p:spTree>
    <p:extLst>
      <p:ext uri="{BB962C8B-B14F-4D97-AF65-F5344CB8AC3E}">
        <p14:creationId xmlns:p14="http://schemas.microsoft.com/office/powerpoint/2010/main" val="29633938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609602" y="273049"/>
            <a:ext cx="4011084" cy="1162051"/>
          </a:xfrm>
        </p:spPr>
        <p:txBody>
          <a:bodyPr anchor="b"/>
          <a:lstStyle>
            <a:lvl1pPr algn="l">
              <a:defRPr sz="2667" b="1"/>
            </a:lvl1pPr>
          </a:lstStyle>
          <a:p>
            <a:r>
              <a:rPr lang="zh-TW" altLang="en-US"/>
              <a:t>按一下以編輯母片標題樣式</a:t>
            </a:r>
          </a:p>
        </p:txBody>
      </p:sp>
      <p:sp>
        <p:nvSpPr>
          <p:cNvPr id="3" name="內容版面配置區 2"/>
          <p:cNvSpPr>
            <a:spLocks noGrp="1"/>
          </p:cNvSpPr>
          <p:nvPr>
            <p:ph idx="1"/>
          </p:nvPr>
        </p:nvSpPr>
        <p:spPr>
          <a:xfrm>
            <a:off x="4766733" y="273052"/>
            <a:ext cx="6815667" cy="5853113"/>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609602" y="1435102"/>
            <a:ext cx="4011084" cy="4691063"/>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zh-TW" altLang="en-US"/>
              <a:t>按一下以編輯母片文字樣式</a:t>
            </a:r>
          </a:p>
        </p:txBody>
      </p:sp>
      <p:sp>
        <p:nvSpPr>
          <p:cNvPr id="5" name="日期版面配置區 4"/>
          <p:cNvSpPr>
            <a:spLocks noGrp="1"/>
          </p:cNvSpPr>
          <p:nvPr>
            <p:ph type="dt" sz="half" idx="10"/>
          </p:nvPr>
        </p:nvSpPr>
        <p:spPr/>
        <p:txBody>
          <a:bodyPr/>
          <a:lstStyle/>
          <a:p>
            <a:fld id="{2806670F-A2A3-4096-8FBD-34104B90637D}" type="datetime1">
              <a:rPr lang="zh-TW" altLang="en-US" smtClean="0"/>
              <a:t>2024/3/19</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7F950879-ED91-4A0C-B7CD-FC86726C4298}" type="slidenum">
              <a:rPr lang="zh-TW" altLang="en-US" smtClean="0"/>
              <a:t>‹#›</a:t>
            </a:fld>
            <a:endParaRPr lang="zh-TW" altLang="en-US"/>
          </a:p>
        </p:txBody>
      </p:sp>
    </p:spTree>
    <p:extLst>
      <p:ext uri="{BB962C8B-B14F-4D97-AF65-F5344CB8AC3E}">
        <p14:creationId xmlns:p14="http://schemas.microsoft.com/office/powerpoint/2010/main" val="26082548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2389717" y="4800600"/>
            <a:ext cx="7315200" cy="566739"/>
          </a:xfrm>
        </p:spPr>
        <p:txBody>
          <a:bodyPr anchor="b"/>
          <a:lstStyle>
            <a:lvl1pPr algn="l">
              <a:defRPr sz="2667" b="1"/>
            </a:lvl1pPr>
          </a:lstStyle>
          <a:p>
            <a:r>
              <a:rPr lang="zh-TW" altLang="en-US"/>
              <a:t>按一下以編輯母片標題樣式</a:t>
            </a:r>
          </a:p>
        </p:txBody>
      </p:sp>
      <p:sp>
        <p:nvSpPr>
          <p:cNvPr id="3" name="圖片版面配置區 2"/>
          <p:cNvSpPr>
            <a:spLocks noGrp="1"/>
          </p:cNvSpPr>
          <p:nvPr>
            <p:ph type="pic" idx="1"/>
          </p:nvPr>
        </p:nvSpPr>
        <p:spPr>
          <a:xfrm>
            <a:off x="2389717" y="612775"/>
            <a:ext cx="7315200" cy="4114800"/>
          </a:xfrm>
        </p:spPr>
        <p:txBody>
          <a:bodyPr/>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endParaRPr lang="zh-TW" altLang="en-US"/>
          </a:p>
        </p:txBody>
      </p:sp>
      <p:sp>
        <p:nvSpPr>
          <p:cNvPr id="4" name="文字版面配置區 3"/>
          <p:cNvSpPr>
            <a:spLocks noGrp="1"/>
          </p:cNvSpPr>
          <p:nvPr>
            <p:ph type="body" sz="half" idx="2"/>
          </p:nvPr>
        </p:nvSpPr>
        <p:spPr>
          <a:xfrm>
            <a:off x="2389717" y="5367338"/>
            <a:ext cx="7315200" cy="804863"/>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zh-TW" altLang="en-US"/>
              <a:t>按一下以編輯母片文字樣式</a:t>
            </a:r>
          </a:p>
        </p:txBody>
      </p:sp>
      <p:sp>
        <p:nvSpPr>
          <p:cNvPr id="5" name="日期版面配置區 4"/>
          <p:cNvSpPr>
            <a:spLocks noGrp="1"/>
          </p:cNvSpPr>
          <p:nvPr>
            <p:ph type="dt" sz="half" idx="10"/>
          </p:nvPr>
        </p:nvSpPr>
        <p:spPr/>
        <p:txBody>
          <a:bodyPr/>
          <a:lstStyle/>
          <a:p>
            <a:fld id="{EDD527E1-8AC3-4309-A4E1-31A9C4966094}" type="datetime1">
              <a:rPr lang="zh-TW" altLang="en-US" smtClean="0"/>
              <a:t>2024/3/19</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7F950879-ED91-4A0C-B7CD-FC86726C4298}" type="slidenum">
              <a:rPr lang="zh-TW" altLang="en-US" smtClean="0"/>
              <a:t>‹#›</a:t>
            </a:fld>
            <a:endParaRPr lang="zh-TW" altLang="en-US"/>
          </a:p>
        </p:txBody>
      </p:sp>
    </p:spTree>
    <p:extLst>
      <p:ext uri="{BB962C8B-B14F-4D97-AF65-F5344CB8AC3E}">
        <p14:creationId xmlns:p14="http://schemas.microsoft.com/office/powerpoint/2010/main" val="31603903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slideLayout" Target="../slideLayouts/slideLayout35.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2" Type="http://schemas.openxmlformats.org/officeDocument/2006/relationships/slideLayout" Target="../slideLayouts/slideLayout24.xml"/><Relationship Id="rId16" Type="http://schemas.openxmlformats.org/officeDocument/2006/relationships/theme" Target="../theme/theme3.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5" Type="http://schemas.openxmlformats.org/officeDocument/2006/relationships/slideLayout" Target="../slideLayouts/slideLayout3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slideLayout" Target="../slideLayouts/slideLayout36.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5.xml"/><Relationship Id="rId3" Type="http://schemas.openxmlformats.org/officeDocument/2006/relationships/slideLayout" Target="../slideLayouts/slideLayout40.xml"/><Relationship Id="rId7" Type="http://schemas.openxmlformats.org/officeDocument/2006/relationships/slideLayout" Target="../slideLayouts/slideLayout44.xml"/><Relationship Id="rId12" Type="http://schemas.openxmlformats.org/officeDocument/2006/relationships/theme" Target="../theme/theme4.xml"/><Relationship Id="rId2" Type="http://schemas.openxmlformats.org/officeDocument/2006/relationships/slideLayout" Target="../slideLayouts/slideLayout39.xml"/><Relationship Id="rId1" Type="http://schemas.openxmlformats.org/officeDocument/2006/relationships/slideLayout" Target="../slideLayouts/slideLayout38.xml"/><Relationship Id="rId6" Type="http://schemas.openxmlformats.org/officeDocument/2006/relationships/slideLayout" Target="../slideLayouts/slideLayout43.xml"/><Relationship Id="rId11" Type="http://schemas.openxmlformats.org/officeDocument/2006/relationships/slideLayout" Target="../slideLayouts/slideLayout48.xml"/><Relationship Id="rId5" Type="http://schemas.openxmlformats.org/officeDocument/2006/relationships/slideLayout" Target="../slideLayouts/slideLayout42.xml"/><Relationship Id="rId10" Type="http://schemas.openxmlformats.org/officeDocument/2006/relationships/slideLayout" Target="../slideLayouts/slideLayout47.xml"/><Relationship Id="rId4" Type="http://schemas.openxmlformats.org/officeDocument/2006/relationships/slideLayout" Target="../slideLayouts/slideLayout41.xml"/><Relationship Id="rId9" Type="http://schemas.openxmlformats.org/officeDocument/2006/relationships/slideLayout" Target="../slideLayouts/slideLayout46.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6.xml"/><Relationship Id="rId3" Type="http://schemas.openxmlformats.org/officeDocument/2006/relationships/slideLayout" Target="../slideLayouts/slideLayout51.xml"/><Relationship Id="rId7" Type="http://schemas.openxmlformats.org/officeDocument/2006/relationships/slideLayout" Target="../slideLayouts/slideLayout55.xml"/><Relationship Id="rId12" Type="http://schemas.openxmlformats.org/officeDocument/2006/relationships/theme" Target="../theme/theme5.xml"/><Relationship Id="rId2" Type="http://schemas.openxmlformats.org/officeDocument/2006/relationships/slideLayout" Target="../slideLayouts/slideLayout50.xml"/><Relationship Id="rId1" Type="http://schemas.openxmlformats.org/officeDocument/2006/relationships/slideLayout" Target="../slideLayouts/slideLayout49.xml"/><Relationship Id="rId6" Type="http://schemas.openxmlformats.org/officeDocument/2006/relationships/slideLayout" Target="../slideLayouts/slideLayout54.xml"/><Relationship Id="rId11" Type="http://schemas.openxmlformats.org/officeDocument/2006/relationships/slideLayout" Target="../slideLayouts/slideLayout59.xml"/><Relationship Id="rId5" Type="http://schemas.openxmlformats.org/officeDocument/2006/relationships/slideLayout" Target="../slideLayouts/slideLayout53.xml"/><Relationship Id="rId10" Type="http://schemas.openxmlformats.org/officeDocument/2006/relationships/slideLayout" Target="../slideLayouts/slideLayout58.xml"/><Relationship Id="rId4" Type="http://schemas.openxmlformats.org/officeDocument/2006/relationships/slideLayout" Target="../slideLayouts/slideLayout52.xml"/><Relationship Id="rId9" Type="http://schemas.openxmlformats.org/officeDocument/2006/relationships/slideLayout" Target="../slideLayouts/slideLayout5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609600" y="274639"/>
            <a:ext cx="10972800" cy="1143000"/>
          </a:xfrm>
          <a:prstGeom prst="rect">
            <a:avLst/>
          </a:prstGeom>
        </p:spPr>
        <p:txBody>
          <a:bodyPr vert="horz" lIns="91440" tIns="45720" rIns="91440" bIns="45720" rtlCol="0" anchor="ctr">
            <a:normAutofit/>
          </a:bodyPr>
          <a:lstStyle/>
          <a:p>
            <a:r>
              <a:rPr lang="zh-TW" altLang="en-US"/>
              <a:t>按一下以編輯母片標題樣式</a:t>
            </a:r>
          </a:p>
        </p:txBody>
      </p:sp>
      <p:sp>
        <p:nvSpPr>
          <p:cNvPr id="3" name="文字版面配置區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600">
                <a:solidFill>
                  <a:schemeClr val="tx1">
                    <a:tint val="75000"/>
                  </a:schemeClr>
                </a:solidFill>
              </a:defRPr>
            </a:lvl1pPr>
          </a:lstStyle>
          <a:p>
            <a:fld id="{75418514-AFF5-4BFD-9DEE-C037162D08D5}" type="datetime1">
              <a:rPr lang="zh-TW" altLang="en-US" smtClean="0"/>
              <a:t>2024/3/19</a:t>
            </a:fld>
            <a:endParaRPr lang="zh-TW" altLang="en-US"/>
          </a:p>
        </p:txBody>
      </p:sp>
      <p:sp>
        <p:nvSpPr>
          <p:cNvPr id="5" name="頁尾版面配置區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600">
                <a:solidFill>
                  <a:schemeClr val="tx1">
                    <a:tint val="75000"/>
                  </a:schemeClr>
                </a:solidFill>
              </a:defRPr>
            </a:lvl1pPr>
          </a:lstStyle>
          <a:p>
            <a:fld id="{7F950879-ED91-4A0C-B7CD-FC86726C4298}" type="slidenum">
              <a:rPr lang="zh-TW" altLang="en-US" smtClean="0"/>
              <a:t>‹#›</a:t>
            </a:fld>
            <a:endParaRPr lang="zh-TW" altLang="en-US"/>
          </a:p>
        </p:txBody>
      </p:sp>
    </p:spTree>
    <p:extLst>
      <p:ext uri="{BB962C8B-B14F-4D97-AF65-F5344CB8AC3E}">
        <p14:creationId xmlns:p14="http://schemas.microsoft.com/office/powerpoint/2010/main" val="951243392"/>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hf hdr="0" ftr="0" dt="0"/>
  <p:txStyles>
    <p:titleStyle>
      <a:lvl1pPr algn="ctr" defTabSz="1219170" rtl="0" eaLnBrk="1" latinLnBrk="0" hangingPunct="1">
        <a:spcBef>
          <a:spcPct val="0"/>
        </a:spcBef>
        <a:buNone/>
        <a:defRPr sz="5867" kern="1200">
          <a:solidFill>
            <a:schemeClr val="tx1"/>
          </a:solidFill>
          <a:latin typeface="+mj-lt"/>
          <a:ea typeface="+mj-ea"/>
          <a:cs typeface="+mj-cs"/>
        </a:defRPr>
      </a:lvl1pPr>
    </p:titleStyle>
    <p:bodyStyle>
      <a:lvl1pPr marL="457189" indent="-457189" algn="l" defTabSz="1219170" rtl="0" eaLnBrk="1" latinLnBrk="0" hangingPunct="1">
        <a:spcBef>
          <a:spcPct val="20000"/>
        </a:spcBef>
        <a:buFont typeface="Arial" panose="020B0604020202020204" pitchFamily="34" charset="0"/>
        <a:buChar char="•"/>
        <a:defRPr sz="4267" kern="1200">
          <a:solidFill>
            <a:schemeClr val="tx1"/>
          </a:solidFill>
          <a:latin typeface="+mn-lt"/>
          <a:ea typeface="+mn-ea"/>
          <a:cs typeface="+mn-cs"/>
        </a:defRPr>
      </a:lvl1pPr>
      <a:lvl2pPr marL="990575" indent="-380990" algn="l" defTabSz="1219170" rtl="0" eaLnBrk="1" latinLnBrk="0" hangingPunct="1">
        <a:spcBef>
          <a:spcPct val="20000"/>
        </a:spcBef>
        <a:buFont typeface="Arial" panose="020B0604020202020204" pitchFamily="34" charset="0"/>
        <a:buChar char="–"/>
        <a:defRPr sz="3733" kern="1200">
          <a:solidFill>
            <a:schemeClr val="tx1"/>
          </a:solidFill>
          <a:latin typeface="+mn-lt"/>
          <a:ea typeface="+mn-ea"/>
          <a:cs typeface="+mn-cs"/>
        </a:defRPr>
      </a:lvl2pPr>
      <a:lvl3pPr marL="1523962" indent="-304792" algn="l" defTabSz="121917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3pPr>
      <a:lvl4pPr marL="2133547"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4pPr>
      <a:lvl5pPr marL="2743131"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5pPr>
      <a:lvl6pPr marL="3352716"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9pPr>
    </p:bodyStyle>
    <p:otherStyle>
      <a:defPPr>
        <a:defRPr lang="zh-TW"/>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616">
          <p15:clr>
            <a:srgbClr val="F26B43"/>
          </p15:clr>
        </p15:guide>
        <p15:guide id="2" pos="2880">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3F1EE"/>
        </a:solidFill>
        <a:effectLst/>
      </p:bgPr>
    </p:bg>
    <p:spTree>
      <p:nvGrpSpPr>
        <p:cNvPr id="1" name=""/>
        <p:cNvGrpSpPr/>
        <p:nvPr/>
      </p:nvGrpSpPr>
      <p:grpSpPr>
        <a:xfrm>
          <a:off x="0" y="0"/>
          <a:ext cx="0" cy="0"/>
          <a:chOff x="0" y="0"/>
          <a:chExt cx="0" cy="0"/>
        </a:xfrm>
      </p:grpSpPr>
      <p:sp>
        <p:nvSpPr>
          <p:cNvPr id="2" name="標題版面配置區 1">
            <a:extLst>
              <a:ext uri="{FF2B5EF4-FFF2-40B4-BE49-F238E27FC236}">
                <a16:creationId xmlns:a16="http://schemas.microsoft.com/office/drawing/2014/main" id="{81C5D943-3BDD-4F5C-8684-680A94C2D8C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a:t>按一下以編輯母片標題樣式</a:t>
            </a:r>
          </a:p>
        </p:txBody>
      </p:sp>
      <p:sp>
        <p:nvSpPr>
          <p:cNvPr id="3" name="文字版面配置區 2">
            <a:extLst>
              <a:ext uri="{FF2B5EF4-FFF2-40B4-BE49-F238E27FC236}">
                <a16:creationId xmlns:a16="http://schemas.microsoft.com/office/drawing/2014/main" id="{289CCB07-E007-457F-BE83-215A21FBC56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C7760819-63DF-4E93-9835-632DF7AA122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6EC34F-05A8-49DE-AD08-6CE69968D94C}" type="datetime1">
              <a:rPr lang="zh-TW" altLang="en-US" smtClean="0"/>
              <a:t>2024/3/19</a:t>
            </a:fld>
            <a:endParaRPr lang="zh-TW" altLang="en-US"/>
          </a:p>
        </p:txBody>
      </p:sp>
      <p:sp>
        <p:nvSpPr>
          <p:cNvPr id="5" name="頁尾版面配置區 4">
            <a:extLst>
              <a:ext uri="{FF2B5EF4-FFF2-40B4-BE49-F238E27FC236}">
                <a16:creationId xmlns:a16="http://schemas.microsoft.com/office/drawing/2014/main" id="{B1AAF868-1F55-4476-9D52-9CA2207272D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a:extLst>
              <a:ext uri="{FF2B5EF4-FFF2-40B4-BE49-F238E27FC236}">
                <a16:creationId xmlns:a16="http://schemas.microsoft.com/office/drawing/2014/main" id="{0C84E4AA-3C59-4A34-9EB2-881FBF572AC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7D4CD8-A90D-4B45-82E9-95C897608546}" type="slidenum">
              <a:rPr lang="zh-TW" altLang="en-US" smtClean="0"/>
              <a:t>‹#›</a:t>
            </a:fld>
            <a:endParaRPr lang="zh-TW" altLang="en-US"/>
          </a:p>
        </p:txBody>
      </p:sp>
    </p:spTree>
    <p:extLst>
      <p:ext uri="{BB962C8B-B14F-4D97-AF65-F5344CB8AC3E}">
        <p14:creationId xmlns:p14="http://schemas.microsoft.com/office/powerpoint/2010/main" val="1991307045"/>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F3F1EE"/>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lvl1pPr marR="0" lvl="0" algn="l" rtl="0">
              <a:lnSpc>
                <a:spcPct val="90000"/>
              </a:lnSpc>
              <a:spcBef>
                <a:spcPts val="0"/>
              </a:spcBef>
              <a:spcAft>
                <a:spcPts val="0"/>
              </a:spcAft>
              <a:buClr>
                <a:srgbClr val="483A5C"/>
              </a:buClr>
              <a:buSzPts val="4400"/>
              <a:buFont typeface="Arial"/>
              <a:buNone/>
              <a:defRPr sz="4400" b="0" i="0" u="none" strike="noStrike" cap="none">
                <a:solidFill>
                  <a:srgbClr val="483A5C"/>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Autofit/>
          </a:bodyPr>
          <a:lstStyle>
            <a:lvl1pPr marL="457200" marR="0" lvl="0" indent="-342900" algn="l" rtl="0">
              <a:lnSpc>
                <a:spcPct val="90000"/>
              </a:lnSpc>
              <a:spcBef>
                <a:spcPts val="1000"/>
              </a:spcBef>
              <a:spcAft>
                <a:spcPts val="0"/>
              </a:spcAft>
              <a:buClr>
                <a:srgbClr val="483A5C"/>
              </a:buClr>
              <a:buSzPts val="1800"/>
              <a:buFont typeface="Arial"/>
              <a:buChar char="•"/>
              <a:defRPr sz="1800" b="0" i="0" u="none" strike="noStrike" cap="none">
                <a:solidFill>
                  <a:srgbClr val="483A5C"/>
                </a:solidFill>
                <a:latin typeface="Arial"/>
                <a:ea typeface="Arial"/>
                <a:cs typeface="Arial"/>
                <a:sym typeface="Arial"/>
              </a:defRPr>
            </a:lvl1pPr>
            <a:lvl2pPr marL="914400" marR="0" lvl="1" indent="-330200" algn="l" rtl="0">
              <a:lnSpc>
                <a:spcPct val="90000"/>
              </a:lnSpc>
              <a:spcBef>
                <a:spcPts val="500"/>
              </a:spcBef>
              <a:spcAft>
                <a:spcPts val="0"/>
              </a:spcAft>
              <a:buClr>
                <a:srgbClr val="483A5C"/>
              </a:buClr>
              <a:buSzPts val="1600"/>
              <a:buFont typeface="Arial"/>
              <a:buChar char="•"/>
              <a:defRPr sz="1600" b="0" i="0" u="none" strike="noStrike" cap="none">
                <a:solidFill>
                  <a:srgbClr val="483A5C"/>
                </a:solidFill>
                <a:latin typeface="Arial"/>
                <a:ea typeface="Arial"/>
                <a:cs typeface="Arial"/>
                <a:sym typeface="Arial"/>
              </a:defRPr>
            </a:lvl2pPr>
            <a:lvl3pPr marL="1371600" marR="0" lvl="2" indent="-317500" algn="l" rtl="0">
              <a:lnSpc>
                <a:spcPct val="90000"/>
              </a:lnSpc>
              <a:spcBef>
                <a:spcPts val="500"/>
              </a:spcBef>
              <a:spcAft>
                <a:spcPts val="0"/>
              </a:spcAft>
              <a:buClr>
                <a:srgbClr val="483A5C"/>
              </a:buClr>
              <a:buSzPts val="1400"/>
              <a:buFont typeface="Arial"/>
              <a:buChar char="•"/>
              <a:defRPr sz="1400" b="0" i="0" u="none" strike="noStrike" cap="none">
                <a:solidFill>
                  <a:srgbClr val="483A5C"/>
                </a:solidFill>
                <a:latin typeface="Arial"/>
                <a:ea typeface="Arial"/>
                <a:cs typeface="Arial"/>
                <a:sym typeface="Arial"/>
              </a:defRPr>
            </a:lvl3pPr>
            <a:lvl4pPr marL="1828800" marR="0" lvl="3" indent="-304800" algn="l" rtl="0">
              <a:lnSpc>
                <a:spcPct val="90000"/>
              </a:lnSpc>
              <a:spcBef>
                <a:spcPts val="500"/>
              </a:spcBef>
              <a:spcAft>
                <a:spcPts val="0"/>
              </a:spcAft>
              <a:buClr>
                <a:srgbClr val="483A5C"/>
              </a:buClr>
              <a:buSzPts val="1200"/>
              <a:buFont typeface="Arial"/>
              <a:buChar char="•"/>
              <a:defRPr sz="1200" b="0" i="0" u="none" strike="noStrike" cap="none">
                <a:solidFill>
                  <a:srgbClr val="483A5C"/>
                </a:solidFill>
                <a:latin typeface="Arial"/>
                <a:ea typeface="Arial"/>
                <a:cs typeface="Arial"/>
                <a:sym typeface="Arial"/>
              </a:defRPr>
            </a:lvl4pPr>
            <a:lvl5pPr marL="2286000" marR="0" lvl="4" indent="-304800" algn="l" rtl="0">
              <a:lnSpc>
                <a:spcPct val="90000"/>
              </a:lnSpc>
              <a:spcBef>
                <a:spcPts val="500"/>
              </a:spcBef>
              <a:spcAft>
                <a:spcPts val="0"/>
              </a:spcAft>
              <a:buClr>
                <a:srgbClr val="483A5C"/>
              </a:buClr>
              <a:buSzPts val="1200"/>
              <a:buFont typeface="Arial"/>
              <a:buChar char="•"/>
              <a:defRPr sz="1200" b="0" i="0" u="none" strike="noStrike" cap="none">
                <a:solidFill>
                  <a:srgbClr val="483A5C"/>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909090"/>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fld id="{D0E87D4B-1469-4A6D-8B75-8FB3F82DBD62}" type="datetime1">
              <a:rPr lang="zh-TW" altLang="en-US" smtClean="0"/>
              <a:t>2024/3/19</a:t>
            </a:fld>
            <a:endParaRPr/>
          </a:p>
        </p:txBody>
      </p:sp>
      <p:sp>
        <p:nvSpPr>
          <p:cNvPr id="13" name="Google Shape;13;p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909090"/>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909090"/>
                </a:solidFill>
                <a:latin typeface="Calibri"/>
                <a:ea typeface="Calibri"/>
                <a:cs typeface="Calibri"/>
                <a:sym typeface="Calibri"/>
              </a:defRPr>
            </a:lvl1pPr>
            <a:lvl2pPr marL="0" marR="0" lvl="1" indent="0" algn="r" rtl="0">
              <a:spcBef>
                <a:spcPts val="0"/>
              </a:spcBef>
              <a:buNone/>
              <a:defRPr sz="1200" b="0" i="0" u="none" strike="noStrike" cap="none">
                <a:solidFill>
                  <a:srgbClr val="909090"/>
                </a:solidFill>
                <a:latin typeface="Calibri"/>
                <a:ea typeface="Calibri"/>
                <a:cs typeface="Calibri"/>
                <a:sym typeface="Calibri"/>
              </a:defRPr>
            </a:lvl2pPr>
            <a:lvl3pPr marL="0" marR="0" lvl="2" indent="0" algn="r" rtl="0">
              <a:spcBef>
                <a:spcPts val="0"/>
              </a:spcBef>
              <a:buNone/>
              <a:defRPr sz="1200" b="0" i="0" u="none" strike="noStrike" cap="none">
                <a:solidFill>
                  <a:srgbClr val="909090"/>
                </a:solidFill>
                <a:latin typeface="Calibri"/>
                <a:ea typeface="Calibri"/>
                <a:cs typeface="Calibri"/>
                <a:sym typeface="Calibri"/>
              </a:defRPr>
            </a:lvl3pPr>
            <a:lvl4pPr marL="0" marR="0" lvl="3" indent="0" algn="r" rtl="0">
              <a:spcBef>
                <a:spcPts val="0"/>
              </a:spcBef>
              <a:buNone/>
              <a:defRPr sz="1200" b="0" i="0" u="none" strike="noStrike" cap="none">
                <a:solidFill>
                  <a:srgbClr val="909090"/>
                </a:solidFill>
                <a:latin typeface="Calibri"/>
                <a:ea typeface="Calibri"/>
                <a:cs typeface="Calibri"/>
                <a:sym typeface="Calibri"/>
              </a:defRPr>
            </a:lvl4pPr>
            <a:lvl5pPr marL="0" marR="0" lvl="4" indent="0" algn="r" rtl="0">
              <a:spcBef>
                <a:spcPts val="0"/>
              </a:spcBef>
              <a:buNone/>
              <a:defRPr sz="1200" b="0" i="0" u="none" strike="noStrike" cap="none">
                <a:solidFill>
                  <a:srgbClr val="909090"/>
                </a:solidFill>
                <a:latin typeface="Calibri"/>
                <a:ea typeface="Calibri"/>
                <a:cs typeface="Calibri"/>
                <a:sym typeface="Calibri"/>
              </a:defRPr>
            </a:lvl5pPr>
            <a:lvl6pPr marL="0" marR="0" lvl="5" indent="0" algn="r" rtl="0">
              <a:spcBef>
                <a:spcPts val="0"/>
              </a:spcBef>
              <a:buNone/>
              <a:defRPr sz="1200" b="0" i="0" u="none" strike="noStrike" cap="none">
                <a:solidFill>
                  <a:srgbClr val="909090"/>
                </a:solidFill>
                <a:latin typeface="Calibri"/>
                <a:ea typeface="Calibri"/>
                <a:cs typeface="Calibri"/>
                <a:sym typeface="Calibri"/>
              </a:defRPr>
            </a:lvl6pPr>
            <a:lvl7pPr marL="0" marR="0" lvl="6" indent="0" algn="r" rtl="0">
              <a:spcBef>
                <a:spcPts val="0"/>
              </a:spcBef>
              <a:buNone/>
              <a:defRPr sz="1200" b="0" i="0" u="none" strike="noStrike" cap="none">
                <a:solidFill>
                  <a:srgbClr val="909090"/>
                </a:solidFill>
                <a:latin typeface="Calibri"/>
                <a:ea typeface="Calibri"/>
                <a:cs typeface="Calibri"/>
                <a:sym typeface="Calibri"/>
              </a:defRPr>
            </a:lvl7pPr>
            <a:lvl8pPr marL="0" marR="0" lvl="7" indent="0" algn="r" rtl="0">
              <a:spcBef>
                <a:spcPts val="0"/>
              </a:spcBef>
              <a:buNone/>
              <a:defRPr sz="1200" b="0" i="0" u="none" strike="noStrike" cap="none">
                <a:solidFill>
                  <a:srgbClr val="909090"/>
                </a:solidFill>
                <a:latin typeface="Calibri"/>
                <a:ea typeface="Calibri"/>
                <a:cs typeface="Calibri"/>
                <a:sym typeface="Calibri"/>
              </a:defRPr>
            </a:lvl8pPr>
            <a:lvl9pPr marL="0" marR="0" lvl="8" indent="0" algn="r" rtl="0">
              <a:spcBef>
                <a:spcPts val="0"/>
              </a:spcBef>
              <a:buNone/>
              <a:defRPr sz="1200" b="0" i="0" u="none" strike="noStrike" cap="none">
                <a:solidFill>
                  <a:srgbClr val="909090"/>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zh-TW"/>
              <a:t>‹#›</a:t>
            </a:fld>
            <a:endParaRPr/>
          </a:p>
        </p:txBody>
      </p:sp>
    </p:spTree>
    <p:extLst>
      <p:ext uri="{BB962C8B-B14F-4D97-AF65-F5344CB8AC3E}">
        <p14:creationId xmlns:p14="http://schemas.microsoft.com/office/powerpoint/2010/main" val="170677079"/>
      </p:ext>
    </p:extLst>
  </p:cSld>
  <p:clrMap bg1="lt1" tx1="dk1" bg2="dk2" tx2="lt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 id="2147483713" r:id="rId12"/>
    <p:sldLayoutId id="2147483714" r:id="rId13"/>
    <p:sldLayoutId id="2147483715" r:id="rId14"/>
    <p:sldLayoutId id="2147483716" r:id="rId15"/>
  </p:sldLayoutIdLst>
  <p:hf hdr="0" ftr="0" dt="0"/>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rgbClr val="F3F1EE"/>
        </a:solidFill>
        <a:effectLst/>
      </p:bgPr>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609600" y="274639"/>
            <a:ext cx="10972800" cy="1143000"/>
          </a:xfrm>
          <a:prstGeom prst="rect">
            <a:avLst/>
          </a:prstGeom>
        </p:spPr>
        <p:txBody>
          <a:bodyPr vert="horz" lIns="91440" tIns="45720" rIns="91440" bIns="45720" rtlCol="0" anchor="ctr">
            <a:normAutofit/>
          </a:bodyPr>
          <a:lstStyle/>
          <a:p>
            <a:r>
              <a:rPr lang="zh-TW" altLang="en-US"/>
              <a:t>按一下以編輯母片標題樣式</a:t>
            </a:r>
          </a:p>
        </p:txBody>
      </p:sp>
      <p:sp>
        <p:nvSpPr>
          <p:cNvPr id="3" name="文字版面配置區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600">
                <a:solidFill>
                  <a:schemeClr val="tx1">
                    <a:tint val="75000"/>
                  </a:schemeClr>
                </a:solidFill>
              </a:defRPr>
            </a:lvl1pPr>
          </a:lstStyle>
          <a:p>
            <a:fld id="{EF2F905F-F6C7-4CBF-8361-4E32E603D1D8}" type="datetime1">
              <a:rPr lang="zh-TW" altLang="en-US" smtClean="0"/>
              <a:t>2024/3/19</a:t>
            </a:fld>
            <a:endParaRPr lang="zh-TW" altLang="en-US"/>
          </a:p>
        </p:txBody>
      </p:sp>
      <p:sp>
        <p:nvSpPr>
          <p:cNvPr id="5" name="頁尾版面配置區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600">
                <a:solidFill>
                  <a:schemeClr val="tx1">
                    <a:tint val="75000"/>
                  </a:schemeClr>
                </a:solidFill>
              </a:defRPr>
            </a:lvl1pPr>
          </a:lstStyle>
          <a:p>
            <a:fld id="{7F950879-ED91-4A0C-B7CD-FC86726C4298}" type="slidenum">
              <a:rPr lang="zh-TW" altLang="en-US" smtClean="0"/>
              <a:t>‹#›</a:t>
            </a:fld>
            <a:endParaRPr lang="zh-TW" altLang="en-US"/>
          </a:p>
        </p:txBody>
      </p:sp>
    </p:spTree>
    <p:extLst>
      <p:ext uri="{BB962C8B-B14F-4D97-AF65-F5344CB8AC3E}">
        <p14:creationId xmlns:p14="http://schemas.microsoft.com/office/powerpoint/2010/main" val="3231485081"/>
      </p:ext>
    </p:extLst>
  </p:cSld>
  <p:clrMap bg1="lt1" tx1="dk1" bg2="lt2" tx2="dk2" accent1="accent1" accent2="accent2" accent3="accent3" accent4="accent4" accent5="accent5" accent6="accent6" hlink="hlink" folHlink="folHlink"/>
  <p:sldLayoutIdLst>
    <p:sldLayoutId id="2147483718" r:id="rId1"/>
    <p:sldLayoutId id="2147483719" r:id="rId2"/>
    <p:sldLayoutId id="2147483720" r:id="rId3"/>
    <p:sldLayoutId id="2147483721" r:id="rId4"/>
    <p:sldLayoutId id="2147483722" r:id="rId5"/>
    <p:sldLayoutId id="2147483723" r:id="rId6"/>
    <p:sldLayoutId id="2147483724" r:id="rId7"/>
    <p:sldLayoutId id="2147483725" r:id="rId8"/>
    <p:sldLayoutId id="2147483726" r:id="rId9"/>
    <p:sldLayoutId id="2147483727" r:id="rId10"/>
    <p:sldLayoutId id="2147483728" r:id="rId11"/>
  </p:sldLayoutIdLst>
  <p:hf hdr="0" ftr="0" dt="0"/>
  <p:txStyles>
    <p:titleStyle>
      <a:lvl1pPr algn="ctr" defTabSz="1219170" rtl="0" eaLnBrk="1" latinLnBrk="0" hangingPunct="1">
        <a:spcBef>
          <a:spcPct val="0"/>
        </a:spcBef>
        <a:buNone/>
        <a:defRPr sz="5867" kern="1200">
          <a:solidFill>
            <a:schemeClr val="tx1"/>
          </a:solidFill>
          <a:latin typeface="+mj-lt"/>
          <a:ea typeface="+mj-ea"/>
          <a:cs typeface="+mj-cs"/>
        </a:defRPr>
      </a:lvl1pPr>
    </p:titleStyle>
    <p:bodyStyle>
      <a:lvl1pPr marL="457189" indent="-457189" algn="l" defTabSz="1219170" rtl="0" eaLnBrk="1" latinLnBrk="0" hangingPunct="1">
        <a:spcBef>
          <a:spcPct val="20000"/>
        </a:spcBef>
        <a:buFont typeface="Arial" panose="020B0604020202020204" pitchFamily="34" charset="0"/>
        <a:buChar char="•"/>
        <a:defRPr sz="4267" kern="1200">
          <a:solidFill>
            <a:schemeClr val="tx1"/>
          </a:solidFill>
          <a:latin typeface="+mn-lt"/>
          <a:ea typeface="+mn-ea"/>
          <a:cs typeface="+mn-cs"/>
        </a:defRPr>
      </a:lvl1pPr>
      <a:lvl2pPr marL="990575" indent="-380990" algn="l" defTabSz="1219170" rtl="0" eaLnBrk="1" latinLnBrk="0" hangingPunct="1">
        <a:spcBef>
          <a:spcPct val="20000"/>
        </a:spcBef>
        <a:buFont typeface="Arial" panose="020B0604020202020204" pitchFamily="34" charset="0"/>
        <a:buChar char="–"/>
        <a:defRPr sz="3733" kern="1200">
          <a:solidFill>
            <a:schemeClr val="tx1"/>
          </a:solidFill>
          <a:latin typeface="+mn-lt"/>
          <a:ea typeface="+mn-ea"/>
          <a:cs typeface="+mn-cs"/>
        </a:defRPr>
      </a:lvl2pPr>
      <a:lvl3pPr marL="1523962" indent="-304792" algn="l" defTabSz="121917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3pPr>
      <a:lvl4pPr marL="2133547"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4pPr>
      <a:lvl5pPr marL="2743131"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5pPr>
      <a:lvl6pPr marL="3352716"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9pPr>
    </p:bodyStyle>
    <p:otherStyle>
      <a:defPPr>
        <a:defRPr lang="zh-TW"/>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616">
          <p15:clr>
            <a:srgbClr val="F26B43"/>
          </p15:clr>
        </p15:guide>
        <p15:guide id="2" pos="2880">
          <p15:clr>
            <a:srgbClr val="F26B43"/>
          </p15:clr>
        </p15:guide>
      </p15:sldGuideLst>
    </p:ext>
  </p:extLst>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rgbClr val="F3F1EE"/>
        </a:solidFill>
        <a:effectLst/>
      </p:bgPr>
    </p:bg>
    <p:spTree>
      <p:nvGrpSpPr>
        <p:cNvPr id="1" name=""/>
        <p:cNvGrpSpPr/>
        <p:nvPr/>
      </p:nvGrpSpPr>
      <p:grpSpPr>
        <a:xfrm>
          <a:off x="0" y="0"/>
          <a:ext cx="0" cy="0"/>
          <a:chOff x="0" y="0"/>
          <a:chExt cx="0" cy="0"/>
        </a:xfrm>
      </p:grpSpPr>
      <p:sp>
        <p:nvSpPr>
          <p:cNvPr id="2" name="標題版面配置區 1">
            <a:extLst>
              <a:ext uri="{FF2B5EF4-FFF2-40B4-BE49-F238E27FC236}">
                <a16:creationId xmlns:a16="http://schemas.microsoft.com/office/drawing/2014/main" id="{81C5D943-3BDD-4F5C-8684-680A94C2D8C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a:t>按一下以編輯母片標題樣式</a:t>
            </a:r>
          </a:p>
        </p:txBody>
      </p:sp>
      <p:sp>
        <p:nvSpPr>
          <p:cNvPr id="3" name="文字版面配置區 2">
            <a:extLst>
              <a:ext uri="{FF2B5EF4-FFF2-40B4-BE49-F238E27FC236}">
                <a16:creationId xmlns:a16="http://schemas.microsoft.com/office/drawing/2014/main" id="{289CCB07-E007-457F-BE83-215A21FBC56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C7760819-63DF-4E93-9835-632DF7AA122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C1EF00-AF04-44CE-A7C1-D3C6AC1EE185}" type="datetime1">
              <a:rPr lang="zh-TW" altLang="en-US" smtClean="0"/>
              <a:t>2024/3/19</a:t>
            </a:fld>
            <a:endParaRPr lang="zh-TW" altLang="en-US"/>
          </a:p>
        </p:txBody>
      </p:sp>
      <p:sp>
        <p:nvSpPr>
          <p:cNvPr id="5" name="頁尾版面配置區 4">
            <a:extLst>
              <a:ext uri="{FF2B5EF4-FFF2-40B4-BE49-F238E27FC236}">
                <a16:creationId xmlns:a16="http://schemas.microsoft.com/office/drawing/2014/main" id="{B1AAF868-1F55-4476-9D52-9CA2207272D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a:extLst>
              <a:ext uri="{FF2B5EF4-FFF2-40B4-BE49-F238E27FC236}">
                <a16:creationId xmlns:a16="http://schemas.microsoft.com/office/drawing/2014/main" id="{0C84E4AA-3C59-4A34-9EB2-881FBF572AC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7D4CD8-A90D-4B45-82E9-95C897608546}" type="slidenum">
              <a:rPr lang="zh-TW" altLang="en-US" smtClean="0"/>
              <a:t>‹#›</a:t>
            </a:fld>
            <a:endParaRPr lang="zh-TW" altLang="en-US"/>
          </a:p>
        </p:txBody>
      </p:sp>
    </p:spTree>
    <p:extLst>
      <p:ext uri="{BB962C8B-B14F-4D97-AF65-F5344CB8AC3E}">
        <p14:creationId xmlns:p14="http://schemas.microsoft.com/office/powerpoint/2010/main" val="1872527538"/>
      </p:ext>
    </p:extLst>
  </p:cSld>
  <p:clrMap bg1="lt1" tx1="dk1" bg2="lt2" tx2="dk2" accent1="accent1" accent2="accent2" accent3="accent3" accent4="accent4" accent5="accent5" accent6="accent6" hlink="hlink" folHlink="folHlink"/>
  <p:sldLayoutIdLst>
    <p:sldLayoutId id="2147483730" r:id="rId1"/>
    <p:sldLayoutId id="2147483731" r:id="rId2"/>
    <p:sldLayoutId id="2147483732" r:id="rId3"/>
    <p:sldLayoutId id="2147483733" r:id="rId4"/>
    <p:sldLayoutId id="2147483734" r:id="rId5"/>
    <p:sldLayoutId id="2147483735" r:id="rId6"/>
    <p:sldLayoutId id="2147483736" r:id="rId7"/>
    <p:sldLayoutId id="2147483737" r:id="rId8"/>
    <p:sldLayoutId id="2147483738" r:id="rId9"/>
    <p:sldLayoutId id="2147483739" r:id="rId10"/>
    <p:sldLayoutId id="2147483740"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sv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群組 2">
            <a:extLst>
              <a:ext uri="{FF2B5EF4-FFF2-40B4-BE49-F238E27FC236}">
                <a16:creationId xmlns:a16="http://schemas.microsoft.com/office/drawing/2014/main" id="{0A9E48F7-6241-46BB-A07A-7644D0C5BDEF}"/>
              </a:ext>
            </a:extLst>
          </p:cNvPr>
          <p:cNvGrpSpPr/>
          <p:nvPr/>
        </p:nvGrpSpPr>
        <p:grpSpPr>
          <a:xfrm>
            <a:off x="4596395" y="2305050"/>
            <a:ext cx="3148128" cy="923925"/>
            <a:chOff x="4356216" y="2305050"/>
            <a:chExt cx="3148128" cy="923925"/>
          </a:xfrm>
        </p:grpSpPr>
        <p:sp>
          <p:nvSpPr>
            <p:cNvPr id="16" name="橢圓 15">
              <a:extLst>
                <a:ext uri="{FF2B5EF4-FFF2-40B4-BE49-F238E27FC236}">
                  <a16:creationId xmlns:a16="http://schemas.microsoft.com/office/drawing/2014/main" id="{75CADFDC-21F9-48EB-B57E-CF543CBEBAF3}"/>
                </a:ext>
              </a:extLst>
            </p:cNvPr>
            <p:cNvSpPr/>
            <p:nvPr/>
          </p:nvSpPr>
          <p:spPr>
            <a:xfrm>
              <a:off x="4356216" y="2305050"/>
              <a:ext cx="923925" cy="923925"/>
            </a:xfrm>
            <a:prstGeom prst="ellipse">
              <a:avLst/>
            </a:prstGeom>
            <a:solidFill>
              <a:srgbClr val="D16248"/>
            </a:solidFill>
            <a:ln w="57150">
              <a:solidFill>
                <a:srgbClr val="EEECE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7" name="橢圓 16">
              <a:extLst>
                <a:ext uri="{FF2B5EF4-FFF2-40B4-BE49-F238E27FC236}">
                  <a16:creationId xmlns:a16="http://schemas.microsoft.com/office/drawing/2014/main" id="{90E15209-193D-4421-A076-0342D431FA69}"/>
                </a:ext>
              </a:extLst>
            </p:cNvPr>
            <p:cNvSpPr/>
            <p:nvPr/>
          </p:nvSpPr>
          <p:spPr>
            <a:xfrm>
              <a:off x="5097617" y="2305050"/>
              <a:ext cx="923925" cy="923925"/>
            </a:xfrm>
            <a:prstGeom prst="ellipse">
              <a:avLst/>
            </a:prstGeom>
            <a:solidFill>
              <a:srgbClr val="8BACAD"/>
            </a:solidFill>
            <a:ln w="57150">
              <a:solidFill>
                <a:srgbClr val="EEECE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8" name="橢圓 17">
              <a:extLst>
                <a:ext uri="{FF2B5EF4-FFF2-40B4-BE49-F238E27FC236}">
                  <a16:creationId xmlns:a16="http://schemas.microsoft.com/office/drawing/2014/main" id="{919825F5-24EC-400D-9BAA-37E9AC712B03}"/>
                </a:ext>
              </a:extLst>
            </p:cNvPr>
            <p:cNvSpPr/>
            <p:nvPr/>
          </p:nvSpPr>
          <p:spPr>
            <a:xfrm>
              <a:off x="5839018" y="2305050"/>
              <a:ext cx="923925" cy="923925"/>
            </a:xfrm>
            <a:prstGeom prst="ellipse">
              <a:avLst/>
            </a:prstGeom>
            <a:solidFill>
              <a:srgbClr val="8FAF8B"/>
            </a:solidFill>
            <a:ln w="57150">
              <a:solidFill>
                <a:srgbClr val="EEECE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9" name="橢圓 18">
              <a:extLst>
                <a:ext uri="{FF2B5EF4-FFF2-40B4-BE49-F238E27FC236}">
                  <a16:creationId xmlns:a16="http://schemas.microsoft.com/office/drawing/2014/main" id="{2C1DF96A-03AD-4A32-8D96-D4F305D90728}"/>
                </a:ext>
              </a:extLst>
            </p:cNvPr>
            <p:cNvSpPr/>
            <p:nvPr/>
          </p:nvSpPr>
          <p:spPr>
            <a:xfrm>
              <a:off x="6580419" y="2305050"/>
              <a:ext cx="923925" cy="923925"/>
            </a:xfrm>
            <a:prstGeom prst="ellipse">
              <a:avLst/>
            </a:prstGeom>
            <a:solidFill>
              <a:srgbClr val="F1C662"/>
            </a:solidFill>
            <a:ln w="57150">
              <a:solidFill>
                <a:srgbClr val="EEECE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sp>
        <p:nvSpPr>
          <p:cNvPr id="20" name="標題 1">
            <a:extLst>
              <a:ext uri="{FF2B5EF4-FFF2-40B4-BE49-F238E27FC236}">
                <a16:creationId xmlns:a16="http://schemas.microsoft.com/office/drawing/2014/main" id="{68140014-127E-4E48-9F71-700DE1512684}"/>
              </a:ext>
            </a:extLst>
          </p:cNvPr>
          <p:cNvSpPr txBox="1">
            <a:spLocks/>
          </p:cNvSpPr>
          <p:nvPr/>
        </p:nvSpPr>
        <p:spPr>
          <a:xfrm>
            <a:off x="1934720" y="3373239"/>
            <a:ext cx="8471479" cy="70027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20000"/>
              </a:lnSpc>
            </a:pPr>
            <a:r>
              <a:rPr lang="en-US" altLang="zh-TW" sz="2000" dirty="0">
                <a:solidFill>
                  <a:schemeClr val="accent4">
                    <a:lumMod val="75000"/>
                  </a:schemeClr>
                </a:solidFill>
                <a:latin typeface="華康圓體 Std W5" panose="02000500000000000000" pitchFamily="50" charset="-120"/>
                <a:ea typeface="華康圓體 Std W5" panose="02000500000000000000" pitchFamily="50" charset="-120"/>
              </a:rPr>
              <a:t>2024</a:t>
            </a:r>
            <a:r>
              <a:rPr lang="zh-CN" altLang="en-US" sz="2000" dirty="0">
                <a:solidFill>
                  <a:schemeClr val="accent4">
                    <a:lumMod val="75000"/>
                  </a:schemeClr>
                </a:solidFill>
                <a:latin typeface="華康圓體 Std W5" panose="02000500000000000000" pitchFamily="50" charset="-120"/>
                <a:ea typeface="華康圓體 Std W5" panose="02000500000000000000" pitchFamily="50" charset="-120"/>
              </a:rPr>
              <a:t>年新宿舍運動</a:t>
            </a:r>
            <a:r>
              <a:rPr lang="en-US" altLang="zh-CN" sz="2000" dirty="0">
                <a:solidFill>
                  <a:schemeClr val="accent4">
                    <a:lumMod val="75000"/>
                  </a:schemeClr>
                </a:solidFill>
                <a:latin typeface="華康圓體 Std W5" panose="02000500000000000000" pitchFamily="50" charset="-120"/>
                <a:ea typeface="華康圓體 Std W5" panose="02000500000000000000" pitchFamily="50" charset="-120"/>
              </a:rPr>
              <a:t>2.0</a:t>
            </a:r>
          </a:p>
          <a:p>
            <a:pPr>
              <a:lnSpc>
                <a:spcPct val="120000"/>
              </a:lnSpc>
            </a:pPr>
            <a:r>
              <a:rPr lang="zh-CN" altLang="en-US" sz="2000" dirty="0">
                <a:solidFill>
                  <a:schemeClr val="accent4">
                    <a:lumMod val="75000"/>
                  </a:schemeClr>
                </a:solidFill>
                <a:latin typeface="華康圓體 Std W5" panose="02000500000000000000" pitchFamily="50" charset="-120"/>
                <a:ea typeface="華康圓體 Std W5" panose="02000500000000000000" pitchFamily="50" charset="-120"/>
              </a:rPr>
              <a:t>教育部大專校院學生宿舍提升宣導工作坊</a:t>
            </a:r>
            <a:endParaRPr lang="zh-TW" altLang="en-US" sz="2000" dirty="0">
              <a:solidFill>
                <a:schemeClr val="accent4">
                  <a:lumMod val="75000"/>
                </a:schemeClr>
              </a:solidFill>
              <a:latin typeface="華康圓體 Std W5" panose="02000500000000000000" pitchFamily="50" charset="-120"/>
              <a:ea typeface="華康圓體 Std W5" panose="02000500000000000000" pitchFamily="50" charset="-120"/>
            </a:endParaRPr>
          </a:p>
        </p:txBody>
      </p:sp>
      <p:sp>
        <p:nvSpPr>
          <p:cNvPr id="21" name="矩形 20">
            <a:extLst>
              <a:ext uri="{FF2B5EF4-FFF2-40B4-BE49-F238E27FC236}">
                <a16:creationId xmlns:a16="http://schemas.microsoft.com/office/drawing/2014/main" id="{A994F61A-43F5-49F0-AF9C-FEA72F8BAAA5}"/>
              </a:ext>
            </a:extLst>
          </p:cNvPr>
          <p:cNvSpPr/>
          <p:nvPr/>
        </p:nvSpPr>
        <p:spPr>
          <a:xfrm>
            <a:off x="3869550" y="6068112"/>
            <a:ext cx="4421046" cy="576248"/>
          </a:xfrm>
          <a:prstGeom prst="rect">
            <a:avLst/>
          </a:prstGeom>
        </p:spPr>
        <p:txBody>
          <a:bodyPr wrap="square">
            <a:spAutoFit/>
          </a:bodyPr>
          <a:lstStyle/>
          <a:p>
            <a:pPr algn="ctr">
              <a:lnSpc>
                <a:spcPts val="2000"/>
              </a:lnSpc>
            </a:pPr>
            <a:r>
              <a:rPr lang="zh-TW" altLang="en-US" sz="1400" dirty="0">
                <a:solidFill>
                  <a:schemeClr val="accent4">
                    <a:lumMod val="75000"/>
                  </a:schemeClr>
                </a:solidFill>
                <a:latin typeface="華康圓體 Std W3" panose="02000300000000000000" pitchFamily="50" charset="-120"/>
                <a:ea typeface="華康圓體 Std W3" panose="02000300000000000000" pitchFamily="50" charset="-120"/>
              </a:rPr>
              <a:t>簡報人 鍾松晉 教授  </a:t>
            </a:r>
            <a:endParaRPr lang="en-US" altLang="zh-TW" sz="1400" dirty="0">
              <a:solidFill>
                <a:schemeClr val="accent4">
                  <a:lumMod val="75000"/>
                </a:schemeClr>
              </a:solidFill>
              <a:latin typeface="華康圓體 Std W3" panose="02000300000000000000" pitchFamily="50" charset="-120"/>
              <a:ea typeface="華康圓體 Std W3" panose="02000300000000000000" pitchFamily="50" charset="-120"/>
            </a:endParaRPr>
          </a:p>
          <a:p>
            <a:pPr algn="ctr">
              <a:lnSpc>
                <a:spcPts val="2000"/>
              </a:lnSpc>
            </a:pPr>
            <a:r>
              <a:rPr lang="en-US" altLang="zh-TW" sz="1200" dirty="0">
                <a:solidFill>
                  <a:schemeClr val="accent4">
                    <a:lumMod val="75000"/>
                  </a:schemeClr>
                </a:solidFill>
                <a:latin typeface="Arial" panose="020B0604020202020204" pitchFamily="34" charset="0"/>
                <a:ea typeface="華康圓體 Std W3" panose="02000300000000000000" pitchFamily="50" charset="-120"/>
                <a:cs typeface="Arial" panose="020B0604020202020204" pitchFamily="34" charset="0"/>
              </a:rPr>
              <a:t>Prof.  Sung-Chin Chung</a:t>
            </a:r>
          </a:p>
        </p:txBody>
      </p:sp>
      <p:cxnSp>
        <p:nvCxnSpPr>
          <p:cNvPr id="7" name="直線接點 6">
            <a:extLst>
              <a:ext uri="{FF2B5EF4-FFF2-40B4-BE49-F238E27FC236}">
                <a16:creationId xmlns:a16="http://schemas.microsoft.com/office/drawing/2014/main" id="{2DAE67ED-47A6-4391-9B7B-6D105D5CCEF1}"/>
              </a:ext>
            </a:extLst>
          </p:cNvPr>
          <p:cNvCxnSpPr>
            <a:cxnSpLocks/>
          </p:cNvCxnSpPr>
          <p:nvPr/>
        </p:nvCxnSpPr>
        <p:spPr>
          <a:xfrm>
            <a:off x="5803824" y="4137448"/>
            <a:ext cx="552499" cy="0"/>
          </a:xfrm>
          <a:prstGeom prst="line">
            <a:avLst/>
          </a:prstGeom>
          <a:ln w="31750" cap="rnd">
            <a:solidFill>
              <a:schemeClr val="accent4"/>
            </a:solidFill>
          </a:ln>
        </p:spPr>
        <p:style>
          <a:lnRef idx="1">
            <a:schemeClr val="accent1"/>
          </a:lnRef>
          <a:fillRef idx="0">
            <a:schemeClr val="accent1"/>
          </a:fillRef>
          <a:effectRef idx="0">
            <a:schemeClr val="accent1"/>
          </a:effectRef>
          <a:fontRef idx="minor">
            <a:schemeClr val="tx1"/>
          </a:fontRef>
        </p:style>
      </p:cxnSp>
      <p:sp>
        <p:nvSpPr>
          <p:cNvPr id="27" name="矩形 26">
            <a:extLst>
              <a:ext uri="{FF2B5EF4-FFF2-40B4-BE49-F238E27FC236}">
                <a16:creationId xmlns:a16="http://schemas.microsoft.com/office/drawing/2014/main" id="{6EBD1AB4-2FA1-4731-87FF-6B39EF3BB5B1}"/>
              </a:ext>
            </a:extLst>
          </p:cNvPr>
          <p:cNvSpPr/>
          <p:nvPr/>
        </p:nvSpPr>
        <p:spPr>
          <a:xfrm>
            <a:off x="3869550" y="4217780"/>
            <a:ext cx="4421046" cy="307777"/>
          </a:xfrm>
          <a:prstGeom prst="rect">
            <a:avLst/>
          </a:prstGeom>
        </p:spPr>
        <p:txBody>
          <a:bodyPr wrap="square">
            <a:spAutoFit/>
          </a:bodyPr>
          <a:lstStyle/>
          <a:p>
            <a:pPr algn="ctr"/>
            <a:r>
              <a:rPr lang="zh-TW" altLang="en-US" sz="1400" dirty="0">
                <a:solidFill>
                  <a:schemeClr val="accent4">
                    <a:lumMod val="75000"/>
                  </a:schemeClr>
                </a:solidFill>
                <a:latin typeface="華康圓體 Std W3" panose="02000300000000000000" pitchFamily="50" charset="-120"/>
                <a:ea typeface="華康圓體 Std W3" panose="02000300000000000000" pitchFamily="50" charset="-120"/>
              </a:rPr>
              <a:t>教育部高等教育司 </a:t>
            </a:r>
            <a:r>
              <a:rPr lang="en-US" altLang="zh-TW" sz="1400" dirty="0">
                <a:solidFill>
                  <a:schemeClr val="accent4">
                    <a:lumMod val="75000"/>
                  </a:schemeClr>
                </a:solidFill>
                <a:latin typeface="華康圓體 Std W3" panose="02000300000000000000" pitchFamily="50" charset="-120"/>
                <a:ea typeface="華康圓體 Std W3" panose="02000300000000000000" pitchFamily="50" charset="-120"/>
              </a:rPr>
              <a:t>X</a:t>
            </a:r>
            <a:r>
              <a:rPr lang="zh-TW" altLang="en-US" sz="1400" dirty="0">
                <a:solidFill>
                  <a:schemeClr val="accent4">
                    <a:lumMod val="75000"/>
                  </a:schemeClr>
                </a:solidFill>
                <a:latin typeface="華康圓體 Std W3" panose="02000300000000000000" pitchFamily="50" charset="-120"/>
                <a:ea typeface="華康圓體 Std W3" panose="02000300000000000000" pitchFamily="50" charset="-120"/>
              </a:rPr>
              <a:t> 國立雲林科技大學</a:t>
            </a:r>
            <a:r>
              <a:rPr lang="en-US" altLang="zh-TW" sz="1400" dirty="0">
                <a:solidFill>
                  <a:schemeClr val="accent4">
                    <a:lumMod val="75000"/>
                  </a:schemeClr>
                </a:solidFill>
                <a:latin typeface="華康圓體 Std W3" panose="02000300000000000000" pitchFamily="50" charset="-120"/>
                <a:ea typeface="華康圓體 Std W3" panose="02000300000000000000" pitchFamily="50" charset="-120"/>
              </a:rPr>
              <a:t>X</a:t>
            </a:r>
            <a:r>
              <a:rPr lang="zh-TW" altLang="en-US" sz="1400" dirty="0">
                <a:solidFill>
                  <a:schemeClr val="accent4">
                    <a:lumMod val="75000"/>
                  </a:schemeClr>
                </a:solidFill>
                <a:latin typeface="華康圓體 Std W3" panose="02000300000000000000" pitchFamily="50" charset="-120"/>
                <a:ea typeface="華康圓體 Std W3" panose="02000300000000000000" pitchFamily="50" charset="-120"/>
              </a:rPr>
              <a:t> 實踐大學</a:t>
            </a:r>
          </a:p>
        </p:txBody>
      </p:sp>
    </p:spTree>
    <p:extLst>
      <p:ext uri="{BB962C8B-B14F-4D97-AF65-F5344CB8AC3E}">
        <p14:creationId xmlns:p14="http://schemas.microsoft.com/office/powerpoint/2010/main" val="39649811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群組 23">
            <a:extLst>
              <a:ext uri="{FF2B5EF4-FFF2-40B4-BE49-F238E27FC236}">
                <a16:creationId xmlns:a16="http://schemas.microsoft.com/office/drawing/2014/main" id="{8A2BBA1D-6B1F-418B-B610-02278A32D78A}"/>
              </a:ext>
            </a:extLst>
          </p:cNvPr>
          <p:cNvGrpSpPr/>
          <p:nvPr/>
        </p:nvGrpSpPr>
        <p:grpSpPr>
          <a:xfrm>
            <a:off x="268183" y="196661"/>
            <a:ext cx="926983" cy="926983"/>
            <a:chOff x="8086326" y="2235732"/>
            <a:chExt cx="2298906" cy="2298906"/>
          </a:xfrm>
        </p:grpSpPr>
        <p:sp>
          <p:nvSpPr>
            <p:cNvPr id="26" name="橢圓 25">
              <a:extLst>
                <a:ext uri="{FF2B5EF4-FFF2-40B4-BE49-F238E27FC236}">
                  <a16:creationId xmlns:a16="http://schemas.microsoft.com/office/drawing/2014/main" id="{3ACD4D53-7EC0-4624-A90A-B1063A194E91}"/>
                </a:ext>
              </a:extLst>
            </p:cNvPr>
            <p:cNvSpPr/>
            <p:nvPr/>
          </p:nvSpPr>
          <p:spPr>
            <a:xfrm>
              <a:off x="8086326" y="2235732"/>
              <a:ext cx="2298906" cy="2298906"/>
            </a:xfrm>
            <a:prstGeom prst="ellipse">
              <a:avLst/>
            </a:prstGeom>
            <a:solidFill>
              <a:schemeClr val="accent4">
                <a:lumMod val="40000"/>
                <a:lumOff val="60000"/>
                <a:alpha val="6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27" name="圖形 26">
              <a:extLst>
                <a:ext uri="{FF2B5EF4-FFF2-40B4-BE49-F238E27FC236}">
                  <a16:creationId xmlns:a16="http://schemas.microsoft.com/office/drawing/2014/main" id="{41E0638E-0E55-4AB6-969A-44269AB886C3}"/>
                </a:ext>
              </a:extLst>
            </p:cNvPr>
            <p:cNvPicPr>
              <a:picLocks noChangeAspect="1"/>
            </p:cNvPicPr>
            <p:nvPr/>
          </p:nvPicPr>
          <p:blipFill rotWithShape="1">
            <a:blip r:embed="rId2">
              <a:extLst>
                <a:ext uri="{96DAC541-7B7A-43D3-8B79-37D633B846F1}">
                  <asvg:svgBlip xmlns:asvg="http://schemas.microsoft.com/office/drawing/2016/SVG/main" r:embed="rId3"/>
                </a:ext>
              </a:extLst>
            </a:blip>
            <a:srcRect t="42636" r="27036"/>
            <a:stretch/>
          </p:blipFill>
          <p:spPr>
            <a:xfrm>
              <a:off x="8879428" y="2880360"/>
              <a:ext cx="802354" cy="630806"/>
            </a:xfrm>
            <a:prstGeom prst="rect">
              <a:avLst/>
            </a:prstGeom>
          </p:spPr>
        </p:pic>
        <p:sp>
          <p:nvSpPr>
            <p:cNvPr id="28" name="矩形 27">
              <a:extLst>
                <a:ext uri="{FF2B5EF4-FFF2-40B4-BE49-F238E27FC236}">
                  <a16:creationId xmlns:a16="http://schemas.microsoft.com/office/drawing/2014/main" id="{A5EF34AF-4935-45EB-BB31-6C1F1954AE8E}"/>
                </a:ext>
              </a:extLst>
            </p:cNvPr>
            <p:cNvSpPr/>
            <p:nvPr/>
          </p:nvSpPr>
          <p:spPr>
            <a:xfrm>
              <a:off x="8534514" y="3652628"/>
              <a:ext cx="1348466" cy="506788"/>
            </a:xfrm>
            <a:prstGeom prst="rect">
              <a:avLst/>
            </a:prstGeom>
          </p:spPr>
          <p:txBody>
            <a:bodyPr wrap="none">
              <a:spAutoFit/>
            </a:bodyPr>
            <a:lstStyle/>
            <a:p>
              <a:pPr>
                <a:lnSpc>
                  <a:spcPct val="120000"/>
                </a:lnSpc>
              </a:pPr>
              <a:r>
                <a:rPr lang="zh-CN" altLang="en-US" sz="700" dirty="0">
                  <a:solidFill>
                    <a:srgbClr val="664331"/>
                  </a:solidFill>
                  <a:latin typeface="華康圓體 Std W5" panose="02000500000000000000" pitchFamily="50" charset="-120"/>
                  <a:ea typeface="華康圓體 Std W5" panose="02000500000000000000" pitchFamily="50" charset="-120"/>
                  <a:cs typeface="+mn-ea"/>
                  <a:sym typeface="Arial" panose="020B0604020202020204" pitchFamily="34" charset="0"/>
                </a:rPr>
                <a:t>空床</a:t>
              </a:r>
              <a:r>
                <a:rPr lang="zh-TW" altLang="en-US" sz="700" dirty="0">
                  <a:solidFill>
                    <a:srgbClr val="664331"/>
                  </a:solidFill>
                  <a:latin typeface="華康圓體 Std W5" panose="02000500000000000000" pitchFamily="50" charset="-120"/>
                  <a:ea typeface="華康圓體 Std W5" panose="02000500000000000000" pitchFamily="50" charset="-120"/>
                  <a:cs typeface="+mn-ea"/>
                  <a:sym typeface="Arial" panose="020B0604020202020204" pitchFamily="34" charset="0"/>
                </a:rPr>
                <a:t>要點</a:t>
              </a:r>
            </a:p>
          </p:txBody>
        </p:sp>
        <p:sp>
          <p:nvSpPr>
            <p:cNvPr id="29" name="矩形 28">
              <a:extLst>
                <a:ext uri="{FF2B5EF4-FFF2-40B4-BE49-F238E27FC236}">
                  <a16:creationId xmlns:a16="http://schemas.microsoft.com/office/drawing/2014/main" id="{F2C9198E-2D63-4724-86D0-6A19626F6B83}"/>
                </a:ext>
              </a:extLst>
            </p:cNvPr>
            <p:cNvSpPr/>
            <p:nvPr/>
          </p:nvSpPr>
          <p:spPr>
            <a:xfrm>
              <a:off x="8801100" y="2705100"/>
              <a:ext cx="107360" cy="312420"/>
            </a:xfrm>
            <a:prstGeom prst="rect">
              <a:avLst/>
            </a:prstGeom>
            <a:solidFill>
              <a:srgbClr val="CFC6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sp>
        <p:nvSpPr>
          <p:cNvPr id="21" name="矩形 20">
            <a:extLst>
              <a:ext uri="{FF2B5EF4-FFF2-40B4-BE49-F238E27FC236}">
                <a16:creationId xmlns:a16="http://schemas.microsoft.com/office/drawing/2014/main" id="{6226CBBD-3513-43C7-809D-8E27D71030FA}"/>
              </a:ext>
            </a:extLst>
          </p:cNvPr>
          <p:cNvSpPr/>
          <p:nvPr/>
        </p:nvSpPr>
        <p:spPr>
          <a:xfrm>
            <a:off x="1287200" y="480227"/>
            <a:ext cx="5624920" cy="461665"/>
          </a:xfrm>
          <a:prstGeom prst="rect">
            <a:avLst/>
          </a:prstGeom>
        </p:spPr>
        <p:txBody>
          <a:bodyPr wrap="square">
            <a:spAutoFit/>
          </a:bodyPr>
          <a:lstStyle/>
          <a:p>
            <a:pPr>
              <a:spcBef>
                <a:spcPts val="180"/>
              </a:spcBef>
            </a:pPr>
            <a:r>
              <a:rPr lang="zh-TW" altLang="en-US" sz="2400" dirty="0">
                <a:solidFill>
                  <a:srgbClr val="664331"/>
                </a:solidFill>
                <a:latin typeface="華康圓體 Std W5" panose="02000500000000000000" pitchFamily="50" charset="-120"/>
                <a:ea typeface="華康圓體 Std W5" panose="02000500000000000000" pitchFamily="50" charset="-120"/>
              </a:rPr>
              <a:t>社會住宅空床補助</a:t>
            </a:r>
            <a:r>
              <a:rPr lang="zh-CN" altLang="en-US" sz="2400" dirty="0">
                <a:solidFill>
                  <a:srgbClr val="664331"/>
                </a:solidFill>
                <a:latin typeface="華康圓體 Std W5" panose="02000500000000000000" pitchFamily="50" charset="-120"/>
                <a:ea typeface="華康圓體 Std W5" panose="02000500000000000000" pitchFamily="50" charset="-120"/>
              </a:rPr>
              <a:t>審查流程</a:t>
            </a:r>
            <a:endParaRPr lang="zh-TW" altLang="en-US" sz="2400" dirty="0">
              <a:solidFill>
                <a:srgbClr val="664331"/>
              </a:solidFill>
              <a:latin typeface="華康圓體 Std W5" panose="02000500000000000000" pitchFamily="50" charset="-120"/>
              <a:ea typeface="華康圓體 Std W5" panose="02000500000000000000" pitchFamily="50" charset="-120"/>
            </a:endParaRPr>
          </a:p>
        </p:txBody>
      </p:sp>
      <p:grpSp>
        <p:nvGrpSpPr>
          <p:cNvPr id="31" name="群組 30">
            <a:extLst>
              <a:ext uri="{FF2B5EF4-FFF2-40B4-BE49-F238E27FC236}">
                <a16:creationId xmlns:a16="http://schemas.microsoft.com/office/drawing/2014/main" id="{9157C20C-7BB6-4AFA-A86B-0C0A98D912EA}"/>
              </a:ext>
            </a:extLst>
          </p:cNvPr>
          <p:cNvGrpSpPr/>
          <p:nvPr/>
        </p:nvGrpSpPr>
        <p:grpSpPr>
          <a:xfrm>
            <a:off x="2335018" y="1445961"/>
            <a:ext cx="7627457" cy="4477076"/>
            <a:chOff x="2221335" y="1618847"/>
            <a:chExt cx="7627457" cy="4477076"/>
          </a:xfrm>
        </p:grpSpPr>
        <p:sp>
          <p:nvSpPr>
            <p:cNvPr id="32" name="矩形: 圓角 31">
              <a:extLst>
                <a:ext uri="{FF2B5EF4-FFF2-40B4-BE49-F238E27FC236}">
                  <a16:creationId xmlns:a16="http://schemas.microsoft.com/office/drawing/2014/main" id="{9CBA0CEB-F711-4F89-9261-66E8E07EADA3}"/>
                </a:ext>
              </a:extLst>
            </p:cNvPr>
            <p:cNvSpPr/>
            <p:nvPr/>
          </p:nvSpPr>
          <p:spPr>
            <a:xfrm>
              <a:off x="3641780" y="1618847"/>
              <a:ext cx="4863203" cy="491612"/>
            </a:xfrm>
            <a:prstGeom prst="roundRect">
              <a:avLst/>
            </a:prstGeom>
            <a:solidFill>
              <a:schemeClr val="accent4">
                <a:lumMod val="40000"/>
                <a:lumOff val="60000"/>
              </a:schemeClr>
            </a:solidFill>
            <a:ln>
              <a:noFill/>
            </a:ln>
          </p:spPr>
          <p:style>
            <a:lnRef idx="2">
              <a:schemeClr val="accent5"/>
            </a:lnRef>
            <a:fillRef idx="1">
              <a:schemeClr val="lt1"/>
            </a:fillRef>
            <a:effectRef idx="0">
              <a:schemeClr val="accent5"/>
            </a:effectRef>
            <a:fontRef idx="minor">
              <a:schemeClr val="dk1"/>
            </a:fontRef>
          </p:style>
          <p:txBody>
            <a:bodyPr rtlCol="0" anchor="ctr" anchorCtr="1"/>
            <a:lstStyle/>
            <a:p>
              <a:pPr algn="ctr"/>
              <a:r>
                <a:rPr lang="zh-TW" altLang="en-US" sz="1600" b="1" dirty="0">
                  <a:solidFill>
                    <a:schemeClr val="accent4">
                      <a:lumMod val="75000"/>
                    </a:schemeClr>
                  </a:solidFill>
                  <a:latin typeface="華康圓體 Std W5" panose="02000500000000000000" pitchFamily="50" charset="-120"/>
                  <a:ea typeface="華康圓體 Std W5" panose="02000500000000000000" pitchFamily="50" charset="-120"/>
                </a:rPr>
                <a:t>計畫申請</a:t>
              </a:r>
            </a:p>
          </p:txBody>
        </p:sp>
        <p:cxnSp>
          <p:nvCxnSpPr>
            <p:cNvPr id="33" name="直線單箭頭接點 32">
              <a:extLst>
                <a:ext uri="{FF2B5EF4-FFF2-40B4-BE49-F238E27FC236}">
                  <a16:creationId xmlns:a16="http://schemas.microsoft.com/office/drawing/2014/main" id="{A4444037-C8AD-4F11-9DB6-D0D1C5C95D70}"/>
                </a:ext>
              </a:extLst>
            </p:cNvPr>
            <p:cNvCxnSpPr>
              <a:cxnSpLocks/>
            </p:cNvCxnSpPr>
            <p:nvPr/>
          </p:nvCxnSpPr>
          <p:spPr>
            <a:xfrm flipH="1">
              <a:off x="6073368" y="2110459"/>
              <a:ext cx="14" cy="244771"/>
            </a:xfrm>
            <a:prstGeom prst="straightConnector1">
              <a:avLst/>
            </a:prstGeom>
            <a:ln>
              <a:solidFill>
                <a:srgbClr val="664331"/>
              </a:solidFill>
              <a:tailEnd type="triangle"/>
            </a:ln>
          </p:spPr>
          <p:style>
            <a:lnRef idx="1">
              <a:schemeClr val="dk1"/>
            </a:lnRef>
            <a:fillRef idx="0">
              <a:schemeClr val="dk1"/>
            </a:fillRef>
            <a:effectRef idx="0">
              <a:schemeClr val="dk1"/>
            </a:effectRef>
            <a:fontRef idx="minor">
              <a:schemeClr val="tx1"/>
            </a:fontRef>
          </p:style>
        </p:cxnSp>
        <p:cxnSp>
          <p:nvCxnSpPr>
            <p:cNvPr id="34" name="直線單箭頭接點 33">
              <a:extLst>
                <a:ext uri="{FF2B5EF4-FFF2-40B4-BE49-F238E27FC236}">
                  <a16:creationId xmlns:a16="http://schemas.microsoft.com/office/drawing/2014/main" id="{F4E40953-D1AC-458C-AFCA-705A53DAC40C}"/>
                </a:ext>
              </a:extLst>
            </p:cNvPr>
            <p:cNvCxnSpPr>
              <a:cxnSpLocks/>
            </p:cNvCxnSpPr>
            <p:nvPr/>
          </p:nvCxnSpPr>
          <p:spPr>
            <a:xfrm flipH="1">
              <a:off x="8494138" y="4265865"/>
              <a:ext cx="2" cy="253495"/>
            </a:xfrm>
            <a:prstGeom prst="straightConnector1">
              <a:avLst/>
            </a:prstGeom>
            <a:ln>
              <a:solidFill>
                <a:srgbClr val="664331"/>
              </a:solidFill>
              <a:tailEnd type="triangle"/>
            </a:ln>
          </p:spPr>
          <p:style>
            <a:lnRef idx="1">
              <a:schemeClr val="dk1"/>
            </a:lnRef>
            <a:fillRef idx="0">
              <a:schemeClr val="dk1"/>
            </a:fillRef>
            <a:effectRef idx="0">
              <a:schemeClr val="dk1"/>
            </a:effectRef>
            <a:fontRef idx="minor">
              <a:schemeClr val="tx1"/>
            </a:fontRef>
          </p:style>
        </p:cxnSp>
        <p:cxnSp>
          <p:nvCxnSpPr>
            <p:cNvPr id="35" name="直線接點 34">
              <a:extLst>
                <a:ext uri="{FF2B5EF4-FFF2-40B4-BE49-F238E27FC236}">
                  <a16:creationId xmlns:a16="http://schemas.microsoft.com/office/drawing/2014/main" id="{EB221135-702D-4620-B2B7-A76F83AFFE42}"/>
                </a:ext>
              </a:extLst>
            </p:cNvPr>
            <p:cNvCxnSpPr>
              <a:cxnSpLocks/>
            </p:cNvCxnSpPr>
            <p:nvPr/>
          </p:nvCxnSpPr>
          <p:spPr>
            <a:xfrm>
              <a:off x="3641766" y="3216530"/>
              <a:ext cx="4852374" cy="0"/>
            </a:xfrm>
            <a:prstGeom prst="line">
              <a:avLst/>
            </a:prstGeom>
            <a:ln w="9525">
              <a:solidFill>
                <a:srgbClr val="664331"/>
              </a:solidFill>
            </a:ln>
          </p:spPr>
          <p:style>
            <a:lnRef idx="1">
              <a:schemeClr val="dk1"/>
            </a:lnRef>
            <a:fillRef idx="0">
              <a:schemeClr val="dk1"/>
            </a:fillRef>
            <a:effectRef idx="0">
              <a:schemeClr val="dk1"/>
            </a:effectRef>
            <a:fontRef idx="minor">
              <a:schemeClr val="tx1"/>
            </a:fontRef>
          </p:style>
        </p:cxnSp>
        <p:cxnSp>
          <p:nvCxnSpPr>
            <p:cNvPr id="37" name="直線單箭頭接點 36">
              <a:extLst>
                <a:ext uri="{FF2B5EF4-FFF2-40B4-BE49-F238E27FC236}">
                  <a16:creationId xmlns:a16="http://schemas.microsoft.com/office/drawing/2014/main" id="{88ADB5D3-80BA-44F1-8C30-C77335445DF3}"/>
                </a:ext>
              </a:extLst>
            </p:cNvPr>
            <p:cNvCxnSpPr>
              <a:cxnSpLocks/>
            </p:cNvCxnSpPr>
            <p:nvPr/>
          </p:nvCxnSpPr>
          <p:spPr>
            <a:xfrm>
              <a:off x="8494140" y="3216530"/>
              <a:ext cx="0" cy="337105"/>
            </a:xfrm>
            <a:prstGeom prst="straightConnector1">
              <a:avLst/>
            </a:prstGeom>
            <a:ln>
              <a:solidFill>
                <a:srgbClr val="664331"/>
              </a:solidFill>
              <a:tailEnd type="triangle"/>
            </a:ln>
          </p:spPr>
          <p:style>
            <a:lnRef idx="1">
              <a:schemeClr val="dk1"/>
            </a:lnRef>
            <a:fillRef idx="0">
              <a:schemeClr val="dk1"/>
            </a:fillRef>
            <a:effectRef idx="0">
              <a:schemeClr val="dk1"/>
            </a:effectRef>
            <a:fontRef idx="minor">
              <a:schemeClr val="tx1"/>
            </a:fontRef>
          </p:style>
        </p:cxnSp>
        <p:sp>
          <p:nvSpPr>
            <p:cNvPr id="41" name="矩形: 圓角 40">
              <a:extLst>
                <a:ext uri="{FF2B5EF4-FFF2-40B4-BE49-F238E27FC236}">
                  <a16:creationId xmlns:a16="http://schemas.microsoft.com/office/drawing/2014/main" id="{23C2F146-B501-430A-AEF9-943A7103CB26}"/>
                </a:ext>
              </a:extLst>
            </p:cNvPr>
            <p:cNvSpPr/>
            <p:nvPr/>
          </p:nvSpPr>
          <p:spPr>
            <a:xfrm>
              <a:off x="3641766" y="2359221"/>
              <a:ext cx="4863203" cy="690481"/>
            </a:xfrm>
            <a:prstGeom prst="roundRect">
              <a:avLst>
                <a:gd name="adj" fmla="val 11333"/>
              </a:avLst>
            </a:prstGeom>
            <a:solidFill>
              <a:schemeClr val="accent4">
                <a:lumMod val="40000"/>
                <a:lumOff val="60000"/>
              </a:schemeClr>
            </a:solidFill>
            <a:ln>
              <a:noFill/>
            </a:ln>
          </p:spPr>
          <p:style>
            <a:lnRef idx="2">
              <a:schemeClr val="accent5"/>
            </a:lnRef>
            <a:fillRef idx="1">
              <a:schemeClr val="lt1"/>
            </a:fillRef>
            <a:effectRef idx="0">
              <a:schemeClr val="accent5"/>
            </a:effectRef>
            <a:fontRef idx="minor">
              <a:schemeClr val="dk1"/>
            </a:fontRef>
          </p:style>
          <p:txBody>
            <a:bodyPr rtlCol="0" anchor="ctr" anchorCtr="1"/>
            <a:lstStyle/>
            <a:p>
              <a:pPr algn="ctr"/>
              <a:r>
                <a:rPr lang="zh-TW" altLang="en-US" sz="1600" b="1" dirty="0">
                  <a:solidFill>
                    <a:schemeClr val="accent4">
                      <a:lumMod val="75000"/>
                    </a:schemeClr>
                  </a:solidFill>
                  <a:latin typeface="華康圓體 Std W5" panose="02000500000000000000" pitchFamily="50" charset="-120"/>
                  <a:ea typeface="華康圓體 Std W5" panose="02000500000000000000" pitchFamily="50" charset="-120"/>
                </a:rPr>
                <a:t>書審</a:t>
              </a:r>
              <a:endParaRPr lang="en-US" altLang="zh-TW" sz="1600" b="1" dirty="0">
                <a:solidFill>
                  <a:schemeClr val="accent4">
                    <a:lumMod val="75000"/>
                  </a:schemeClr>
                </a:solidFill>
                <a:latin typeface="華康圓體 Std W5" panose="02000500000000000000" pitchFamily="50" charset="-120"/>
                <a:ea typeface="華康圓體 Std W5" panose="02000500000000000000" pitchFamily="50" charset="-120"/>
              </a:endParaRPr>
            </a:p>
            <a:p>
              <a:pPr algn="ctr"/>
              <a:r>
                <a:rPr lang="zh-TW" altLang="en-US" sz="1400" dirty="0">
                  <a:solidFill>
                    <a:schemeClr val="accent4">
                      <a:lumMod val="75000"/>
                    </a:schemeClr>
                  </a:solidFill>
                  <a:latin typeface="華康圓體 Std W3" panose="02000300000000000000" pitchFamily="50" charset="-120"/>
                  <a:ea typeface="華康圓體 Std W3" panose="02000300000000000000" pitchFamily="50" charset="-120"/>
                </a:rPr>
                <a:t>由審查輔導小組進行</a:t>
              </a:r>
              <a:r>
                <a:rPr lang="zh-TW" altLang="en-US" sz="1400" u="sng" dirty="0">
                  <a:solidFill>
                    <a:schemeClr val="accent1">
                      <a:lumMod val="50000"/>
                    </a:schemeClr>
                  </a:solidFill>
                  <a:latin typeface="華康圓體 Std W3" panose="02000300000000000000" pitchFamily="50" charset="-120"/>
                  <a:ea typeface="華康圓體 Std W3" panose="02000300000000000000" pitchFamily="50" charset="-120"/>
                </a:rPr>
                <a:t>書面審查</a:t>
              </a:r>
              <a:r>
                <a:rPr lang="zh-TW" altLang="en-US" sz="1400" dirty="0">
                  <a:solidFill>
                    <a:schemeClr val="accent4">
                      <a:lumMod val="75000"/>
                    </a:schemeClr>
                  </a:solidFill>
                  <a:latin typeface="華康圓體 Std W3" panose="02000300000000000000" pitchFamily="50" charset="-120"/>
                  <a:ea typeface="華康圓體 Std W3" panose="02000300000000000000" pitchFamily="50" charset="-120"/>
                </a:rPr>
                <a:t>評分</a:t>
              </a:r>
            </a:p>
          </p:txBody>
        </p:sp>
        <p:cxnSp>
          <p:nvCxnSpPr>
            <p:cNvPr id="42" name="直線單箭頭接點 41">
              <a:extLst>
                <a:ext uri="{FF2B5EF4-FFF2-40B4-BE49-F238E27FC236}">
                  <a16:creationId xmlns:a16="http://schemas.microsoft.com/office/drawing/2014/main" id="{DF8025DA-E586-439C-AC59-84B8323382FB}"/>
                </a:ext>
              </a:extLst>
            </p:cNvPr>
            <p:cNvCxnSpPr>
              <a:cxnSpLocks/>
            </p:cNvCxnSpPr>
            <p:nvPr/>
          </p:nvCxnSpPr>
          <p:spPr>
            <a:xfrm>
              <a:off x="3641766" y="3216535"/>
              <a:ext cx="0" cy="337100"/>
            </a:xfrm>
            <a:prstGeom prst="straightConnector1">
              <a:avLst/>
            </a:prstGeom>
            <a:ln>
              <a:solidFill>
                <a:srgbClr val="664331"/>
              </a:solidFill>
              <a:tailEnd type="triangle"/>
            </a:ln>
          </p:spPr>
          <p:style>
            <a:lnRef idx="1">
              <a:schemeClr val="dk1"/>
            </a:lnRef>
            <a:fillRef idx="0">
              <a:schemeClr val="dk1"/>
            </a:fillRef>
            <a:effectRef idx="0">
              <a:schemeClr val="dk1"/>
            </a:effectRef>
            <a:fontRef idx="minor">
              <a:schemeClr val="tx1"/>
            </a:fontRef>
          </p:style>
        </p:cxnSp>
        <p:cxnSp>
          <p:nvCxnSpPr>
            <p:cNvPr id="43" name="直線單箭頭接點 42">
              <a:extLst>
                <a:ext uri="{FF2B5EF4-FFF2-40B4-BE49-F238E27FC236}">
                  <a16:creationId xmlns:a16="http://schemas.microsoft.com/office/drawing/2014/main" id="{4845449E-D2C6-4C9D-9CE4-D020545900DD}"/>
                </a:ext>
              </a:extLst>
            </p:cNvPr>
            <p:cNvCxnSpPr>
              <a:cxnSpLocks/>
            </p:cNvCxnSpPr>
            <p:nvPr/>
          </p:nvCxnSpPr>
          <p:spPr>
            <a:xfrm>
              <a:off x="3641766" y="4265865"/>
              <a:ext cx="0" cy="235741"/>
            </a:xfrm>
            <a:prstGeom prst="straightConnector1">
              <a:avLst/>
            </a:prstGeom>
            <a:ln>
              <a:solidFill>
                <a:srgbClr val="664331"/>
              </a:solidFill>
              <a:tailEnd type="triangle"/>
            </a:ln>
          </p:spPr>
          <p:style>
            <a:lnRef idx="1">
              <a:schemeClr val="dk1"/>
            </a:lnRef>
            <a:fillRef idx="0">
              <a:schemeClr val="dk1"/>
            </a:fillRef>
            <a:effectRef idx="0">
              <a:schemeClr val="dk1"/>
            </a:effectRef>
            <a:fontRef idx="minor">
              <a:schemeClr val="tx1"/>
            </a:fontRef>
          </p:style>
        </p:cxnSp>
        <p:sp>
          <p:nvSpPr>
            <p:cNvPr id="46" name="矩形: 圓角 45">
              <a:extLst>
                <a:ext uri="{FF2B5EF4-FFF2-40B4-BE49-F238E27FC236}">
                  <a16:creationId xmlns:a16="http://schemas.microsoft.com/office/drawing/2014/main" id="{D531FE31-2588-401B-B77E-E78498918E9E}"/>
                </a:ext>
              </a:extLst>
            </p:cNvPr>
            <p:cNvSpPr/>
            <p:nvPr/>
          </p:nvSpPr>
          <p:spPr>
            <a:xfrm>
              <a:off x="2221336" y="3668605"/>
              <a:ext cx="2840860" cy="581628"/>
            </a:xfrm>
            <a:prstGeom prst="roundRect">
              <a:avLst>
                <a:gd name="adj" fmla="val 7683"/>
              </a:avLst>
            </a:prstGeom>
            <a:solidFill>
              <a:srgbClr val="C7C7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1600" dirty="0">
                  <a:solidFill>
                    <a:schemeClr val="accent4">
                      <a:lumMod val="75000"/>
                    </a:schemeClr>
                  </a:solidFill>
                  <a:latin typeface="華康圓體 Std W5" panose="02000500000000000000" pitchFamily="50" charset="-120"/>
                  <a:ea typeface="華康圓體 Std W5" panose="02000500000000000000" pitchFamily="50" charset="-120"/>
                </a:rPr>
                <a:t>需補件</a:t>
              </a:r>
            </a:p>
          </p:txBody>
        </p:sp>
        <p:sp>
          <p:nvSpPr>
            <p:cNvPr id="47" name="矩形: 圓角 46">
              <a:extLst>
                <a:ext uri="{FF2B5EF4-FFF2-40B4-BE49-F238E27FC236}">
                  <a16:creationId xmlns:a16="http://schemas.microsoft.com/office/drawing/2014/main" id="{90D4829F-0596-463A-B16B-03BB45B81756}"/>
                </a:ext>
              </a:extLst>
            </p:cNvPr>
            <p:cNvSpPr/>
            <p:nvPr/>
          </p:nvSpPr>
          <p:spPr>
            <a:xfrm>
              <a:off x="2221335" y="4533996"/>
              <a:ext cx="2840862" cy="1529538"/>
            </a:xfrm>
            <a:prstGeom prst="roundRect">
              <a:avLst>
                <a:gd name="adj" fmla="val 3780"/>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r>
                <a:rPr lang="zh-TW" altLang="en-US" sz="1300" dirty="0">
                  <a:solidFill>
                    <a:schemeClr val="accent4">
                      <a:lumMod val="75000"/>
                    </a:schemeClr>
                  </a:solidFill>
                  <a:latin typeface="華康圓體 Std W3" panose="02000300000000000000" pitchFamily="50" charset="-120"/>
                  <a:ea typeface="華康圓體 Std W3" panose="02000300000000000000" pitchFamily="50" charset="-120"/>
                </a:rPr>
                <a:t>補件內容：</a:t>
              </a:r>
            </a:p>
            <a:p>
              <a:pPr>
                <a:lnSpc>
                  <a:spcPts val="2000"/>
                </a:lnSpc>
              </a:pPr>
              <a:r>
                <a:rPr lang="en-US" altLang="zh-TW" sz="1300" dirty="0">
                  <a:solidFill>
                    <a:schemeClr val="accent4">
                      <a:lumMod val="75000"/>
                    </a:schemeClr>
                  </a:solidFill>
                  <a:latin typeface="華康圓體 Std W3" panose="02000300000000000000" pitchFamily="50" charset="-120"/>
                  <a:ea typeface="華康圓體 Std W3" panose="02000300000000000000" pitchFamily="50" charset="-120"/>
                </a:rPr>
                <a:t>(1) </a:t>
              </a:r>
              <a:r>
                <a:rPr lang="zh-TW" altLang="en-US" sz="1300" dirty="0">
                  <a:solidFill>
                    <a:schemeClr val="accent4">
                      <a:lumMod val="75000"/>
                    </a:schemeClr>
                  </a:solidFill>
                  <a:latin typeface="華康圓體 Std W3" panose="02000300000000000000" pitchFamily="50" charset="-120"/>
                  <a:ea typeface="華康圓體 Std W3" panose="02000300000000000000" pitchFamily="50" charset="-120"/>
                </a:rPr>
                <a:t>調整後計畫書</a:t>
              </a:r>
              <a:endParaRPr lang="en-US" altLang="zh-TW" sz="1300" dirty="0">
                <a:solidFill>
                  <a:schemeClr val="accent4">
                    <a:lumMod val="75000"/>
                  </a:schemeClr>
                </a:solidFill>
                <a:latin typeface="華康圓體 Std W3" panose="02000300000000000000" pitchFamily="50" charset="-120"/>
                <a:ea typeface="華康圓體 Std W3" panose="02000300000000000000" pitchFamily="50" charset="-120"/>
              </a:endParaRPr>
            </a:p>
            <a:p>
              <a:pPr>
                <a:lnSpc>
                  <a:spcPts val="2000"/>
                </a:lnSpc>
              </a:pPr>
              <a:r>
                <a:rPr lang="en-US" altLang="zh-TW" sz="1300" dirty="0">
                  <a:solidFill>
                    <a:schemeClr val="accent4">
                      <a:lumMod val="75000"/>
                    </a:schemeClr>
                  </a:solidFill>
                  <a:latin typeface="華康圓體 Std W3" panose="02000300000000000000" pitchFamily="50" charset="-120"/>
                  <a:ea typeface="華康圓體 Std W3" panose="02000300000000000000" pitchFamily="50" charset="-120"/>
                </a:rPr>
                <a:t>(2) </a:t>
              </a:r>
              <a:r>
                <a:rPr lang="zh-TW" altLang="en-US" sz="1300" dirty="0">
                  <a:solidFill>
                    <a:schemeClr val="accent4">
                      <a:lumMod val="75000"/>
                    </a:schemeClr>
                  </a:solidFill>
                  <a:latin typeface="華康圓體 Std W3" panose="02000300000000000000" pitchFamily="50" charset="-120"/>
                  <a:ea typeface="華康圓體 Std W3" panose="02000300000000000000" pitchFamily="50" charset="-120"/>
                </a:rPr>
                <a:t>審查意見回覆</a:t>
              </a:r>
            </a:p>
          </p:txBody>
        </p:sp>
        <p:sp>
          <p:nvSpPr>
            <p:cNvPr id="48" name="矩形: 圓角 47">
              <a:extLst>
                <a:ext uri="{FF2B5EF4-FFF2-40B4-BE49-F238E27FC236}">
                  <a16:creationId xmlns:a16="http://schemas.microsoft.com/office/drawing/2014/main" id="{C9DF9968-22FD-4461-AD18-A07FF36775ED}"/>
                </a:ext>
              </a:extLst>
            </p:cNvPr>
            <p:cNvSpPr/>
            <p:nvPr/>
          </p:nvSpPr>
          <p:spPr>
            <a:xfrm>
              <a:off x="6425665" y="3668605"/>
              <a:ext cx="3386402" cy="581628"/>
            </a:xfrm>
            <a:prstGeom prst="roundRect">
              <a:avLst>
                <a:gd name="adj" fmla="val 7683"/>
              </a:avLst>
            </a:prstGeom>
            <a:solidFill>
              <a:srgbClr val="CEA174">
                <a:alpha val="6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1600" dirty="0">
                  <a:solidFill>
                    <a:schemeClr val="accent4">
                      <a:lumMod val="75000"/>
                    </a:schemeClr>
                  </a:solidFill>
                  <a:latin typeface="華康圓體 Std W5" panose="02000500000000000000" pitchFamily="50" charset="-120"/>
                  <a:ea typeface="華康圓體 Std W5" panose="02000500000000000000" pitchFamily="50" charset="-120"/>
                </a:rPr>
                <a:t>同意補助</a:t>
              </a:r>
            </a:p>
          </p:txBody>
        </p:sp>
        <p:sp>
          <p:nvSpPr>
            <p:cNvPr id="49" name="矩形: 圓角 48">
              <a:extLst>
                <a:ext uri="{FF2B5EF4-FFF2-40B4-BE49-F238E27FC236}">
                  <a16:creationId xmlns:a16="http://schemas.microsoft.com/office/drawing/2014/main" id="{D4B557F5-A9BE-4957-89FF-C66E37469450}"/>
                </a:ext>
              </a:extLst>
            </p:cNvPr>
            <p:cNvSpPr/>
            <p:nvPr/>
          </p:nvSpPr>
          <p:spPr>
            <a:xfrm>
              <a:off x="6425665" y="4533996"/>
              <a:ext cx="3423127" cy="1561927"/>
            </a:xfrm>
            <a:prstGeom prst="roundRect">
              <a:avLst>
                <a:gd name="adj" fmla="val 3780"/>
              </a:avLst>
            </a:prstGeom>
            <a:solidFill>
              <a:srgbClr val="E1CBA2">
                <a:alpha val="4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nSpc>
                  <a:spcPts val="2000"/>
                </a:lnSpc>
                <a:buFont typeface="Arial" panose="020B0604020202020204" pitchFamily="34" charset="0"/>
                <a:buChar char="•"/>
              </a:pPr>
              <a:r>
                <a:rPr lang="zh-TW" altLang="en-US" sz="1300" dirty="0">
                  <a:solidFill>
                    <a:schemeClr val="accent4">
                      <a:lumMod val="75000"/>
                    </a:schemeClr>
                  </a:solidFill>
                  <a:latin typeface="華康圓體 Std W3" panose="02000300000000000000" pitchFamily="50" charset="-120"/>
                  <a:ea typeface="華康圓體 Std W3" panose="02000300000000000000" pitchFamily="50" charset="-120"/>
                </a:rPr>
                <a:t>該學期出租率達</a:t>
              </a:r>
              <a:r>
                <a:rPr lang="en-US" altLang="zh-TW" sz="1300" dirty="0">
                  <a:solidFill>
                    <a:schemeClr val="accent4">
                      <a:lumMod val="75000"/>
                    </a:schemeClr>
                  </a:solidFill>
                  <a:latin typeface="華康圓體 Std W3" panose="02000300000000000000" pitchFamily="50" charset="-120"/>
                  <a:ea typeface="華康圓體 Std W3" panose="02000300000000000000" pitchFamily="50" charset="-120"/>
                </a:rPr>
                <a:t>8</a:t>
              </a:r>
              <a:r>
                <a:rPr lang="zh-TW" altLang="en-US" sz="1300" dirty="0">
                  <a:solidFill>
                    <a:schemeClr val="accent4">
                      <a:lumMod val="75000"/>
                    </a:schemeClr>
                  </a:solidFill>
                  <a:latin typeface="華康圓體 Std W3" panose="02000300000000000000" pitchFamily="50" charset="-120"/>
                  <a:ea typeface="華康圓體 Std W3" panose="02000300000000000000" pitchFamily="50" charset="-120"/>
                </a:rPr>
                <a:t>成以上得至多補助總床數</a:t>
              </a:r>
              <a:r>
                <a:rPr lang="en-US" altLang="zh-TW" sz="1300" dirty="0">
                  <a:solidFill>
                    <a:schemeClr val="accent4">
                      <a:lumMod val="75000"/>
                    </a:schemeClr>
                  </a:solidFill>
                  <a:latin typeface="華康圓體 Std W3" panose="02000300000000000000" pitchFamily="50" charset="-120"/>
                  <a:ea typeface="華康圓體 Std W3" panose="02000300000000000000" pitchFamily="50" charset="-120"/>
                </a:rPr>
                <a:t>10%</a:t>
              </a:r>
              <a:r>
                <a:rPr lang="zh-TW" altLang="en-US" sz="1300" dirty="0">
                  <a:solidFill>
                    <a:schemeClr val="accent4">
                      <a:lumMod val="75000"/>
                    </a:schemeClr>
                  </a:solidFill>
                  <a:latin typeface="華康圓體 Std W3" panose="02000300000000000000" pitchFamily="50" charset="-120"/>
                  <a:ea typeface="華康圓體 Std W3" panose="02000300000000000000" pitchFamily="50" charset="-120"/>
                </a:rPr>
                <a:t>，每一空床補助</a:t>
              </a:r>
              <a:r>
                <a:rPr lang="en-US" altLang="zh-TW" sz="1300" dirty="0">
                  <a:solidFill>
                    <a:schemeClr val="accent4">
                      <a:lumMod val="75000"/>
                    </a:schemeClr>
                  </a:solidFill>
                  <a:latin typeface="華康圓體 Std W3" panose="02000300000000000000" pitchFamily="50" charset="-120"/>
                  <a:ea typeface="華康圓體 Std W3" panose="02000300000000000000" pitchFamily="50" charset="-120"/>
                </a:rPr>
                <a:t>1</a:t>
              </a:r>
              <a:r>
                <a:rPr lang="zh-TW" altLang="en-US" sz="1300" dirty="0">
                  <a:solidFill>
                    <a:schemeClr val="accent4">
                      <a:lumMod val="75000"/>
                    </a:schemeClr>
                  </a:solidFill>
                  <a:latin typeface="華康圓體 Std W3" panose="02000300000000000000" pitchFamily="50" charset="-120"/>
                  <a:ea typeface="華康圓體 Std W3" panose="02000300000000000000" pitchFamily="50" charset="-120"/>
                </a:rPr>
                <a:t>萬元為原則。</a:t>
              </a:r>
              <a:endParaRPr lang="en-US" altLang="zh-TW" sz="1300" dirty="0">
                <a:solidFill>
                  <a:schemeClr val="accent4">
                    <a:lumMod val="75000"/>
                  </a:schemeClr>
                </a:solidFill>
                <a:latin typeface="華康圓體 Std W3" panose="02000300000000000000" pitchFamily="50" charset="-120"/>
                <a:ea typeface="華康圓體 Std W3" panose="02000300000000000000" pitchFamily="50" charset="-120"/>
              </a:endParaRPr>
            </a:p>
            <a:p>
              <a:pPr marL="285750" indent="-285750">
                <a:lnSpc>
                  <a:spcPts val="2000"/>
                </a:lnSpc>
                <a:buFont typeface="Arial" panose="020B0604020202020204" pitchFamily="34" charset="0"/>
                <a:buChar char="•"/>
              </a:pPr>
              <a:r>
                <a:rPr lang="zh-TW" altLang="en-US" sz="1300" dirty="0">
                  <a:solidFill>
                    <a:schemeClr val="accent4">
                      <a:lumMod val="75000"/>
                    </a:schemeClr>
                  </a:solidFill>
                  <a:latin typeface="華康圓體 Std W3" panose="02000300000000000000" pitchFamily="50" charset="-120"/>
                  <a:ea typeface="華康圓體 Std W3" panose="02000300000000000000" pitchFamily="50" charset="-120"/>
                </a:rPr>
                <a:t>經審查輔導小組審查後，有提高補助之必要者，每一空床至多補助</a:t>
              </a:r>
              <a:r>
                <a:rPr lang="en-US" altLang="zh-TW" sz="1300" dirty="0">
                  <a:solidFill>
                    <a:schemeClr val="accent4">
                      <a:lumMod val="75000"/>
                    </a:schemeClr>
                  </a:solidFill>
                  <a:latin typeface="華康圓體 Std W3" panose="02000300000000000000" pitchFamily="50" charset="-120"/>
                  <a:ea typeface="華康圓體 Std W3" panose="02000300000000000000" pitchFamily="50" charset="-120"/>
                </a:rPr>
                <a:t>1</a:t>
              </a:r>
              <a:r>
                <a:rPr lang="zh-TW" altLang="en-US" sz="1300" dirty="0">
                  <a:solidFill>
                    <a:schemeClr val="accent4">
                      <a:lumMod val="75000"/>
                    </a:schemeClr>
                  </a:solidFill>
                  <a:latin typeface="華康圓體 Std W3" panose="02000300000000000000" pitchFamily="50" charset="-120"/>
                  <a:ea typeface="華康圓體 Std W3" panose="02000300000000000000" pitchFamily="50" charset="-120"/>
                </a:rPr>
                <a:t>萬</a:t>
              </a:r>
              <a:r>
                <a:rPr lang="en-US" altLang="zh-TW" sz="1300" dirty="0">
                  <a:solidFill>
                    <a:schemeClr val="accent4">
                      <a:lumMod val="75000"/>
                    </a:schemeClr>
                  </a:solidFill>
                  <a:latin typeface="華康圓體 Std W3" panose="02000300000000000000" pitchFamily="50" charset="-120"/>
                  <a:ea typeface="華康圓體 Std W3" panose="02000300000000000000" pitchFamily="50" charset="-120"/>
                </a:rPr>
                <a:t>5</a:t>
              </a:r>
              <a:r>
                <a:rPr lang="zh-TW" altLang="en-US" sz="1300" dirty="0">
                  <a:solidFill>
                    <a:schemeClr val="accent4">
                      <a:lumMod val="75000"/>
                    </a:schemeClr>
                  </a:solidFill>
                  <a:latin typeface="華康圓體 Std W3" panose="02000300000000000000" pitchFamily="50" charset="-120"/>
                  <a:ea typeface="華康圓體 Std W3" panose="02000300000000000000" pitchFamily="50" charset="-120"/>
                </a:rPr>
                <a:t>千元。</a:t>
              </a:r>
            </a:p>
          </p:txBody>
        </p:sp>
      </p:grpSp>
    </p:spTree>
    <p:extLst>
      <p:ext uri="{BB962C8B-B14F-4D97-AF65-F5344CB8AC3E}">
        <p14:creationId xmlns:p14="http://schemas.microsoft.com/office/powerpoint/2010/main" val="38201191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群組 23">
            <a:extLst>
              <a:ext uri="{FF2B5EF4-FFF2-40B4-BE49-F238E27FC236}">
                <a16:creationId xmlns:a16="http://schemas.microsoft.com/office/drawing/2014/main" id="{8A2BBA1D-6B1F-418B-B610-02278A32D78A}"/>
              </a:ext>
            </a:extLst>
          </p:cNvPr>
          <p:cNvGrpSpPr/>
          <p:nvPr/>
        </p:nvGrpSpPr>
        <p:grpSpPr>
          <a:xfrm>
            <a:off x="268183" y="196661"/>
            <a:ext cx="926983" cy="926983"/>
            <a:chOff x="8086326" y="2235732"/>
            <a:chExt cx="2298906" cy="2298906"/>
          </a:xfrm>
        </p:grpSpPr>
        <p:sp>
          <p:nvSpPr>
            <p:cNvPr id="26" name="橢圓 25">
              <a:extLst>
                <a:ext uri="{FF2B5EF4-FFF2-40B4-BE49-F238E27FC236}">
                  <a16:creationId xmlns:a16="http://schemas.microsoft.com/office/drawing/2014/main" id="{3ACD4D53-7EC0-4624-A90A-B1063A194E91}"/>
                </a:ext>
              </a:extLst>
            </p:cNvPr>
            <p:cNvSpPr/>
            <p:nvPr/>
          </p:nvSpPr>
          <p:spPr>
            <a:xfrm>
              <a:off x="8086326" y="2235732"/>
              <a:ext cx="2298906" cy="2298906"/>
            </a:xfrm>
            <a:prstGeom prst="ellipse">
              <a:avLst/>
            </a:prstGeom>
            <a:solidFill>
              <a:schemeClr val="accent4">
                <a:lumMod val="40000"/>
                <a:lumOff val="60000"/>
                <a:alpha val="6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27" name="圖形 26">
              <a:extLst>
                <a:ext uri="{FF2B5EF4-FFF2-40B4-BE49-F238E27FC236}">
                  <a16:creationId xmlns:a16="http://schemas.microsoft.com/office/drawing/2014/main" id="{41E0638E-0E55-4AB6-969A-44269AB886C3}"/>
                </a:ext>
              </a:extLst>
            </p:cNvPr>
            <p:cNvPicPr>
              <a:picLocks noChangeAspect="1"/>
            </p:cNvPicPr>
            <p:nvPr/>
          </p:nvPicPr>
          <p:blipFill rotWithShape="1">
            <a:blip r:embed="rId2">
              <a:extLst>
                <a:ext uri="{96DAC541-7B7A-43D3-8B79-37D633B846F1}">
                  <asvg:svgBlip xmlns:asvg="http://schemas.microsoft.com/office/drawing/2016/SVG/main" r:embed="rId3"/>
                </a:ext>
              </a:extLst>
            </a:blip>
            <a:srcRect t="42636" r="27036"/>
            <a:stretch/>
          </p:blipFill>
          <p:spPr>
            <a:xfrm>
              <a:off x="8879428" y="2880360"/>
              <a:ext cx="802354" cy="630806"/>
            </a:xfrm>
            <a:prstGeom prst="rect">
              <a:avLst/>
            </a:prstGeom>
          </p:spPr>
        </p:pic>
        <p:sp>
          <p:nvSpPr>
            <p:cNvPr id="28" name="矩形 27">
              <a:extLst>
                <a:ext uri="{FF2B5EF4-FFF2-40B4-BE49-F238E27FC236}">
                  <a16:creationId xmlns:a16="http://schemas.microsoft.com/office/drawing/2014/main" id="{A5EF34AF-4935-45EB-BB31-6C1F1954AE8E}"/>
                </a:ext>
              </a:extLst>
            </p:cNvPr>
            <p:cNvSpPr/>
            <p:nvPr/>
          </p:nvSpPr>
          <p:spPr>
            <a:xfrm>
              <a:off x="8534514" y="3652628"/>
              <a:ext cx="1348466" cy="506788"/>
            </a:xfrm>
            <a:prstGeom prst="rect">
              <a:avLst/>
            </a:prstGeom>
          </p:spPr>
          <p:txBody>
            <a:bodyPr wrap="none">
              <a:spAutoFit/>
            </a:bodyPr>
            <a:lstStyle/>
            <a:p>
              <a:pPr>
                <a:lnSpc>
                  <a:spcPct val="120000"/>
                </a:lnSpc>
              </a:pPr>
              <a:r>
                <a:rPr lang="zh-CN" altLang="en-US" sz="700" dirty="0">
                  <a:solidFill>
                    <a:srgbClr val="664331"/>
                  </a:solidFill>
                  <a:latin typeface="華康圓體 Std W5" panose="02000500000000000000" pitchFamily="50" charset="-120"/>
                  <a:ea typeface="華康圓體 Std W5" panose="02000500000000000000" pitchFamily="50" charset="-120"/>
                  <a:cs typeface="+mn-ea"/>
                  <a:sym typeface="Arial" panose="020B0604020202020204" pitchFamily="34" charset="0"/>
                </a:rPr>
                <a:t>空床</a:t>
              </a:r>
              <a:r>
                <a:rPr lang="zh-TW" altLang="en-US" sz="700" dirty="0">
                  <a:solidFill>
                    <a:srgbClr val="664331"/>
                  </a:solidFill>
                  <a:latin typeface="華康圓體 Std W5" panose="02000500000000000000" pitchFamily="50" charset="-120"/>
                  <a:ea typeface="華康圓體 Std W5" panose="02000500000000000000" pitchFamily="50" charset="-120"/>
                  <a:cs typeface="+mn-ea"/>
                  <a:sym typeface="Arial" panose="020B0604020202020204" pitchFamily="34" charset="0"/>
                </a:rPr>
                <a:t>要點</a:t>
              </a:r>
            </a:p>
          </p:txBody>
        </p:sp>
        <p:sp>
          <p:nvSpPr>
            <p:cNvPr id="29" name="矩形 28">
              <a:extLst>
                <a:ext uri="{FF2B5EF4-FFF2-40B4-BE49-F238E27FC236}">
                  <a16:creationId xmlns:a16="http://schemas.microsoft.com/office/drawing/2014/main" id="{F2C9198E-2D63-4724-86D0-6A19626F6B83}"/>
                </a:ext>
              </a:extLst>
            </p:cNvPr>
            <p:cNvSpPr/>
            <p:nvPr/>
          </p:nvSpPr>
          <p:spPr>
            <a:xfrm>
              <a:off x="8801100" y="2705100"/>
              <a:ext cx="107360" cy="312420"/>
            </a:xfrm>
            <a:prstGeom prst="rect">
              <a:avLst/>
            </a:prstGeom>
            <a:solidFill>
              <a:srgbClr val="CFC6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sp>
        <p:nvSpPr>
          <p:cNvPr id="21" name="矩形 20">
            <a:extLst>
              <a:ext uri="{FF2B5EF4-FFF2-40B4-BE49-F238E27FC236}">
                <a16:creationId xmlns:a16="http://schemas.microsoft.com/office/drawing/2014/main" id="{6226CBBD-3513-43C7-809D-8E27D71030FA}"/>
              </a:ext>
            </a:extLst>
          </p:cNvPr>
          <p:cNvSpPr/>
          <p:nvPr/>
        </p:nvSpPr>
        <p:spPr>
          <a:xfrm>
            <a:off x="1287200" y="480227"/>
            <a:ext cx="5624920" cy="461665"/>
          </a:xfrm>
          <a:prstGeom prst="rect">
            <a:avLst/>
          </a:prstGeom>
        </p:spPr>
        <p:txBody>
          <a:bodyPr wrap="square">
            <a:spAutoFit/>
          </a:bodyPr>
          <a:lstStyle/>
          <a:p>
            <a:pPr>
              <a:spcBef>
                <a:spcPts val="180"/>
              </a:spcBef>
            </a:pPr>
            <a:r>
              <a:rPr lang="zh-TW" altLang="en-US" sz="2400" dirty="0">
                <a:solidFill>
                  <a:srgbClr val="664331"/>
                </a:solidFill>
                <a:latin typeface="華康圓體 Std W5" panose="02000500000000000000" pitchFamily="50" charset="-120"/>
                <a:ea typeface="華康圓體 Std W5" panose="02000500000000000000" pitchFamily="50" charset="-120"/>
              </a:rPr>
              <a:t>社會住宅空床補助</a:t>
            </a:r>
            <a:r>
              <a:rPr lang="zh-CN" altLang="en-US" sz="2400" dirty="0">
                <a:solidFill>
                  <a:srgbClr val="664331"/>
                </a:solidFill>
                <a:latin typeface="華康圓體 Std W5" panose="02000500000000000000" pitchFamily="50" charset="-120"/>
                <a:ea typeface="華康圓體 Std W5" panose="02000500000000000000" pitchFamily="50" charset="-120"/>
              </a:rPr>
              <a:t>重點</a:t>
            </a:r>
            <a:endParaRPr lang="zh-TW" altLang="en-US" sz="2400" dirty="0">
              <a:solidFill>
                <a:srgbClr val="664331"/>
              </a:solidFill>
              <a:latin typeface="華康圓體 Std W5" panose="02000500000000000000" pitchFamily="50" charset="-120"/>
              <a:ea typeface="華康圓體 Std W5" panose="02000500000000000000" pitchFamily="50" charset="-120"/>
            </a:endParaRPr>
          </a:p>
        </p:txBody>
      </p:sp>
      <p:sp>
        <p:nvSpPr>
          <p:cNvPr id="22" name="矩形 21">
            <a:extLst>
              <a:ext uri="{FF2B5EF4-FFF2-40B4-BE49-F238E27FC236}">
                <a16:creationId xmlns:a16="http://schemas.microsoft.com/office/drawing/2014/main" id="{6B34E916-1D74-4F42-8E49-FDA07116A286}"/>
              </a:ext>
            </a:extLst>
          </p:cNvPr>
          <p:cNvSpPr/>
          <p:nvPr/>
        </p:nvSpPr>
        <p:spPr>
          <a:xfrm>
            <a:off x="1287200" y="897387"/>
            <a:ext cx="10747782" cy="325923"/>
          </a:xfrm>
          <a:prstGeom prst="rect">
            <a:avLst/>
          </a:prstGeom>
        </p:spPr>
        <p:txBody>
          <a:bodyPr wrap="square">
            <a:spAutoFit/>
          </a:bodyPr>
          <a:lstStyle/>
          <a:p>
            <a:pPr>
              <a:lnSpc>
                <a:spcPct val="150000"/>
              </a:lnSpc>
            </a:pPr>
            <a:r>
              <a:rPr lang="zh-TW" altLang="en-US" sz="1200" dirty="0">
                <a:solidFill>
                  <a:schemeClr val="tx2">
                    <a:lumMod val="75000"/>
                  </a:schemeClr>
                </a:solidFill>
                <a:latin typeface="華康圓體 Std W3" panose="02000300000000000000" pitchFamily="50" charset="-120"/>
                <a:ea typeface="華康圓體 Std W3" panose="02000300000000000000" pitchFamily="50" charset="-120"/>
              </a:rPr>
              <a:t>為鼓勵學校積極參與校外興辦學生社會住宅政策，</a:t>
            </a:r>
            <a:r>
              <a:rPr lang="zh-TW" altLang="en-US" sz="1200" dirty="0">
                <a:solidFill>
                  <a:schemeClr val="accent2">
                    <a:lumMod val="75000"/>
                  </a:schemeClr>
                </a:solidFill>
                <a:latin typeface="華康圓體 Std W3" panose="02000300000000000000" pitchFamily="50" charset="-120"/>
                <a:ea typeface="華康圓體 Std W3" panose="02000300000000000000" pitchFamily="50" charset="-120"/>
              </a:rPr>
              <a:t>增列租賃興辦學生社會住宅補助經費依申請學校租賃興辦學生社會住宅總床位數量分級補助標準</a:t>
            </a:r>
            <a:r>
              <a:rPr lang="zh-CN" altLang="en-US" sz="1200" dirty="0">
                <a:solidFill>
                  <a:schemeClr val="tx2">
                    <a:lumMod val="75000"/>
                  </a:schemeClr>
                </a:solidFill>
                <a:latin typeface="華康圓體 Std W3" panose="02000300000000000000" pitchFamily="50" charset="-120"/>
                <a:ea typeface="華康圓體 Std W3" panose="02000300000000000000" pitchFamily="50" charset="-120"/>
              </a:rPr>
              <a:t>。</a:t>
            </a:r>
            <a:endParaRPr lang="en-US" altLang="zh-TW" sz="1200" dirty="0">
              <a:latin typeface="華康圓體 Std W3" panose="02000300000000000000" pitchFamily="50" charset="-120"/>
              <a:ea typeface="華康圓體 Std W3" panose="02000300000000000000" pitchFamily="50" charset="-120"/>
            </a:endParaRPr>
          </a:p>
        </p:txBody>
      </p:sp>
      <p:grpSp>
        <p:nvGrpSpPr>
          <p:cNvPr id="30" name="群組 29">
            <a:extLst>
              <a:ext uri="{FF2B5EF4-FFF2-40B4-BE49-F238E27FC236}">
                <a16:creationId xmlns:a16="http://schemas.microsoft.com/office/drawing/2014/main" id="{39ABD58E-AD72-4E19-ABC0-289690524A13}"/>
              </a:ext>
            </a:extLst>
          </p:cNvPr>
          <p:cNvGrpSpPr/>
          <p:nvPr/>
        </p:nvGrpSpPr>
        <p:grpSpPr>
          <a:xfrm>
            <a:off x="3500582" y="2468458"/>
            <a:ext cx="4871360" cy="2942868"/>
            <a:chOff x="2296206" y="1201782"/>
            <a:chExt cx="4397832" cy="2656802"/>
          </a:xfrm>
          <a:solidFill>
            <a:srgbClr val="CFC6B9"/>
          </a:solidFill>
        </p:grpSpPr>
        <p:sp>
          <p:nvSpPr>
            <p:cNvPr id="38" name="矩形: 圓角 37">
              <a:extLst>
                <a:ext uri="{FF2B5EF4-FFF2-40B4-BE49-F238E27FC236}">
                  <a16:creationId xmlns:a16="http://schemas.microsoft.com/office/drawing/2014/main" id="{D93CFEE1-EE6E-40BC-9C0A-AB5BC23BC9E8}"/>
                </a:ext>
              </a:extLst>
            </p:cNvPr>
            <p:cNvSpPr/>
            <p:nvPr/>
          </p:nvSpPr>
          <p:spPr>
            <a:xfrm>
              <a:off x="2296208" y="1201782"/>
              <a:ext cx="3085689" cy="629930"/>
            </a:xfrm>
            <a:prstGeom prst="round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1400" dirty="0">
                  <a:solidFill>
                    <a:srgbClr val="664331"/>
                  </a:solidFill>
                  <a:latin typeface="華康圓體 Std W5" panose="02000500000000000000" pitchFamily="50" charset="-120"/>
                  <a:ea typeface="華康圓體 Std W5" panose="02000500000000000000" pitchFamily="50" charset="-120"/>
                </a:rPr>
                <a:t>申請學校租賃興辦社會住宅</a:t>
              </a:r>
              <a:endParaRPr lang="en-US" altLang="zh-TW" sz="1400" dirty="0">
                <a:solidFill>
                  <a:srgbClr val="664331"/>
                </a:solidFill>
                <a:latin typeface="華康圓體 Std W5" panose="02000500000000000000" pitchFamily="50" charset="-120"/>
                <a:ea typeface="華康圓體 Std W5" panose="02000500000000000000" pitchFamily="50" charset="-120"/>
              </a:endParaRPr>
            </a:p>
            <a:p>
              <a:pPr algn="ctr"/>
              <a:r>
                <a:rPr lang="zh-TW" altLang="en-US" sz="1400" dirty="0">
                  <a:solidFill>
                    <a:srgbClr val="664331"/>
                  </a:solidFill>
                  <a:latin typeface="華康圓體 Std W5" panose="02000500000000000000" pitchFamily="50" charset="-120"/>
                  <a:ea typeface="華康圓體 Std W5" panose="02000500000000000000" pitchFamily="50" charset="-120"/>
                </a:rPr>
                <a:t>總床位數量分級</a:t>
              </a:r>
            </a:p>
          </p:txBody>
        </p:sp>
        <p:sp>
          <p:nvSpPr>
            <p:cNvPr id="39" name="矩形: 圓角 38">
              <a:extLst>
                <a:ext uri="{FF2B5EF4-FFF2-40B4-BE49-F238E27FC236}">
                  <a16:creationId xmlns:a16="http://schemas.microsoft.com/office/drawing/2014/main" id="{3E7889B1-F867-4771-A07D-536E5A16FEF9}"/>
                </a:ext>
              </a:extLst>
            </p:cNvPr>
            <p:cNvSpPr/>
            <p:nvPr/>
          </p:nvSpPr>
          <p:spPr>
            <a:xfrm>
              <a:off x="5412949" y="1201782"/>
              <a:ext cx="1281089" cy="606874"/>
            </a:xfrm>
            <a:prstGeom prst="round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zh-TW" altLang="en-US" sz="1400" dirty="0">
                  <a:solidFill>
                    <a:srgbClr val="664331"/>
                  </a:solidFill>
                  <a:latin typeface="華康圓體 Std W5" panose="02000500000000000000" pitchFamily="50" charset="-120"/>
                  <a:ea typeface="華康圓體 Std W5" panose="02000500000000000000" pitchFamily="50" charset="-120"/>
                </a:rPr>
                <a:t>加成獎勵</a:t>
              </a:r>
            </a:p>
          </p:txBody>
        </p:sp>
        <p:sp>
          <p:nvSpPr>
            <p:cNvPr id="40" name="矩形: 圓角 39">
              <a:extLst>
                <a:ext uri="{FF2B5EF4-FFF2-40B4-BE49-F238E27FC236}">
                  <a16:creationId xmlns:a16="http://schemas.microsoft.com/office/drawing/2014/main" id="{DF92F4A7-26C3-41DF-873F-9FDC7BACE23E}"/>
                </a:ext>
              </a:extLst>
            </p:cNvPr>
            <p:cNvSpPr/>
            <p:nvPr/>
          </p:nvSpPr>
          <p:spPr>
            <a:xfrm>
              <a:off x="2296208" y="1882521"/>
              <a:ext cx="3085689" cy="367202"/>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US" altLang="zh-TW" sz="1400" dirty="0">
                  <a:solidFill>
                    <a:srgbClr val="664331"/>
                  </a:solidFill>
                  <a:latin typeface="華康圓體 Std W5" panose="02000500000000000000" pitchFamily="50" charset="-120"/>
                  <a:ea typeface="華康圓體 Std W5" panose="02000500000000000000" pitchFamily="50" charset="-120"/>
                </a:rPr>
                <a:t>300</a:t>
              </a:r>
              <a:r>
                <a:rPr lang="zh-TW" altLang="en-US" sz="1400" dirty="0">
                  <a:solidFill>
                    <a:srgbClr val="664331"/>
                  </a:solidFill>
                  <a:latin typeface="華康圓體 Std W5" panose="02000500000000000000" pitchFamily="50" charset="-120"/>
                  <a:ea typeface="華康圓體 Std W5" panose="02000500000000000000" pitchFamily="50" charset="-120"/>
                </a:rPr>
                <a:t>床以下</a:t>
              </a:r>
            </a:p>
          </p:txBody>
        </p:sp>
        <p:sp>
          <p:nvSpPr>
            <p:cNvPr id="44" name="矩形: 圓角 43">
              <a:extLst>
                <a:ext uri="{FF2B5EF4-FFF2-40B4-BE49-F238E27FC236}">
                  <a16:creationId xmlns:a16="http://schemas.microsoft.com/office/drawing/2014/main" id="{6AFD87DF-ACBB-4024-AD1D-15A206AEECA7}"/>
                </a:ext>
              </a:extLst>
            </p:cNvPr>
            <p:cNvSpPr/>
            <p:nvPr/>
          </p:nvSpPr>
          <p:spPr>
            <a:xfrm>
              <a:off x="5412948" y="1882521"/>
              <a:ext cx="1281089" cy="367202"/>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400" b="0" i="0" u="none" strike="noStrike" kern="1200" cap="none" spc="0" normalizeH="0" baseline="0" noProof="0" dirty="0">
                  <a:ln>
                    <a:noFill/>
                  </a:ln>
                  <a:solidFill>
                    <a:srgbClr val="664331"/>
                  </a:solidFill>
                  <a:effectLst/>
                  <a:uLnTx/>
                  <a:uFillTx/>
                  <a:latin typeface="Calibri" panose="020F0502020204030204"/>
                  <a:ea typeface="新細明體" panose="02020500000000000000" pitchFamily="18" charset="-120"/>
                  <a:cs typeface="+mn-cs"/>
                </a:rPr>
                <a:t>0%</a:t>
              </a:r>
              <a:endParaRPr kumimoji="0" lang="zh-TW" altLang="en-US" sz="1400" b="0" i="0" u="none" strike="noStrike" kern="1200" cap="none" spc="0" normalizeH="0" baseline="0" noProof="0" dirty="0">
                <a:ln>
                  <a:noFill/>
                </a:ln>
                <a:solidFill>
                  <a:srgbClr val="664331"/>
                </a:solidFill>
                <a:effectLst/>
                <a:uLnTx/>
                <a:uFillTx/>
                <a:latin typeface="Calibri" panose="020F0502020204030204"/>
                <a:ea typeface="新細明體" panose="02020500000000000000" pitchFamily="18" charset="-120"/>
                <a:cs typeface="+mn-cs"/>
              </a:endParaRPr>
            </a:p>
          </p:txBody>
        </p:sp>
        <p:sp>
          <p:nvSpPr>
            <p:cNvPr id="45" name="矩形: 圓角 44">
              <a:extLst>
                <a:ext uri="{FF2B5EF4-FFF2-40B4-BE49-F238E27FC236}">
                  <a16:creationId xmlns:a16="http://schemas.microsoft.com/office/drawing/2014/main" id="{0BBBEAB9-3420-4779-B707-30E750E7369C}"/>
                </a:ext>
              </a:extLst>
            </p:cNvPr>
            <p:cNvSpPr/>
            <p:nvPr/>
          </p:nvSpPr>
          <p:spPr>
            <a:xfrm>
              <a:off x="2296208" y="2281644"/>
              <a:ext cx="3085689" cy="367202"/>
            </a:xfrm>
            <a:prstGeom prst="round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US" altLang="zh-TW" sz="1400" dirty="0">
                  <a:solidFill>
                    <a:srgbClr val="664331"/>
                  </a:solidFill>
                  <a:latin typeface="華康圓體 Std W5" panose="02000500000000000000" pitchFamily="50" charset="-120"/>
                  <a:ea typeface="華康圓體 Std W5" panose="02000500000000000000" pitchFamily="50" charset="-120"/>
                </a:rPr>
                <a:t>301</a:t>
              </a:r>
              <a:r>
                <a:rPr lang="zh-TW" altLang="en-US" sz="1400" dirty="0">
                  <a:solidFill>
                    <a:srgbClr val="664331"/>
                  </a:solidFill>
                  <a:latin typeface="華康圓體 Std W5" panose="02000500000000000000" pitchFamily="50" charset="-120"/>
                  <a:ea typeface="華康圓體 Std W5" panose="02000500000000000000" pitchFamily="50" charset="-120"/>
                </a:rPr>
                <a:t>床至</a:t>
              </a:r>
              <a:r>
                <a:rPr lang="en-US" altLang="zh-TW" sz="1400" dirty="0">
                  <a:solidFill>
                    <a:srgbClr val="664331"/>
                  </a:solidFill>
                  <a:latin typeface="華康圓體 Std W5" panose="02000500000000000000" pitchFamily="50" charset="-120"/>
                  <a:ea typeface="華康圓體 Std W5" panose="02000500000000000000" pitchFamily="50" charset="-120"/>
                </a:rPr>
                <a:t>500</a:t>
              </a:r>
              <a:r>
                <a:rPr lang="zh-TW" altLang="en-US" sz="1400" dirty="0">
                  <a:solidFill>
                    <a:srgbClr val="664331"/>
                  </a:solidFill>
                  <a:latin typeface="華康圓體 Std W5" panose="02000500000000000000" pitchFamily="50" charset="-120"/>
                  <a:ea typeface="華康圓體 Std W5" panose="02000500000000000000" pitchFamily="50" charset="-120"/>
                </a:rPr>
                <a:t>床</a:t>
              </a:r>
            </a:p>
          </p:txBody>
        </p:sp>
        <p:sp>
          <p:nvSpPr>
            <p:cNvPr id="50" name="矩形: 圓角 49">
              <a:extLst>
                <a:ext uri="{FF2B5EF4-FFF2-40B4-BE49-F238E27FC236}">
                  <a16:creationId xmlns:a16="http://schemas.microsoft.com/office/drawing/2014/main" id="{A7E32D9E-920D-4B02-8F45-CEDC683FD1F7}"/>
                </a:ext>
              </a:extLst>
            </p:cNvPr>
            <p:cNvSpPr/>
            <p:nvPr/>
          </p:nvSpPr>
          <p:spPr>
            <a:xfrm>
              <a:off x="5412948" y="2281644"/>
              <a:ext cx="1281089" cy="367202"/>
            </a:xfrm>
            <a:prstGeom prst="round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400" b="0" i="0" u="none" strike="noStrike" kern="1200" cap="none" spc="0" normalizeH="0" baseline="0" noProof="0" dirty="0">
                  <a:ln>
                    <a:noFill/>
                  </a:ln>
                  <a:solidFill>
                    <a:srgbClr val="664331"/>
                  </a:solidFill>
                  <a:effectLst/>
                  <a:uLnTx/>
                  <a:uFillTx/>
                  <a:latin typeface="Calibri" panose="020F0502020204030204"/>
                  <a:ea typeface="新細明體" panose="02020500000000000000" pitchFamily="18" charset="-120"/>
                  <a:cs typeface="+mn-cs"/>
                </a:rPr>
                <a:t>10%</a:t>
              </a:r>
              <a:endParaRPr kumimoji="0" lang="zh-TW" altLang="en-US" sz="1400" b="0" i="0" u="none" strike="noStrike" kern="1200" cap="none" spc="0" normalizeH="0" baseline="0" noProof="0" dirty="0">
                <a:ln>
                  <a:noFill/>
                </a:ln>
                <a:solidFill>
                  <a:srgbClr val="664331"/>
                </a:solidFill>
                <a:effectLst/>
                <a:uLnTx/>
                <a:uFillTx/>
                <a:latin typeface="Calibri" panose="020F0502020204030204"/>
                <a:ea typeface="新細明體" panose="02020500000000000000" pitchFamily="18" charset="-120"/>
                <a:cs typeface="+mn-cs"/>
              </a:endParaRPr>
            </a:p>
          </p:txBody>
        </p:sp>
        <p:sp>
          <p:nvSpPr>
            <p:cNvPr id="51" name="矩形: 圓角 50">
              <a:extLst>
                <a:ext uri="{FF2B5EF4-FFF2-40B4-BE49-F238E27FC236}">
                  <a16:creationId xmlns:a16="http://schemas.microsoft.com/office/drawing/2014/main" id="{70E92E1A-BD56-4043-B246-013B27649CF8}"/>
                </a:ext>
              </a:extLst>
            </p:cNvPr>
            <p:cNvSpPr/>
            <p:nvPr/>
          </p:nvSpPr>
          <p:spPr>
            <a:xfrm>
              <a:off x="2296207" y="2685152"/>
              <a:ext cx="3085689" cy="367202"/>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US" altLang="zh-TW" sz="1400" dirty="0">
                  <a:solidFill>
                    <a:srgbClr val="664331"/>
                  </a:solidFill>
                  <a:latin typeface="華康圓體 Std W5" panose="02000500000000000000" pitchFamily="50" charset="-120"/>
                  <a:ea typeface="華康圓體 Std W5" panose="02000500000000000000" pitchFamily="50" charset="-120"/>
                </a:rPr>
                <a:t>501</a:t>
              </a:r>
              <a:r>
                <a:rPr lang="zh-TW" altLang="en-US" sz="1400" dirty="0">
                  <a:solidFill>
                    <a:srgbClr val="664331"/>
                  </a:solidFill>
                  <a:latin typeface="華康圓體 Std W5" panose="02000500000000000000" pitchFamily="50" charset="-120"/>
                  <a:ea typeface="華康圓體 Std W5" panose="02000500000000000000" pitchFamily="50" charset="-120"/>
                </a:rPr>
                <a:t>床至</a:t>
              </a:r>
              <a:r>
                <a:rPr lang="en-US" altLang="zh-TW" sz="1400" dirty="0">
                  <a:solidFill>
                    <a:srgbClr val="664331"/>
                  </a:solidFill>
                  <a:latin typeface="華康圓體 Std W5" panose="02000500000000000000" pitchFamily="50" charset="-120"/>
                  <a:ea typeface="華康圓體 Std W5" panose="02000500000000000000" pitchFamily="50" charset="-120"/>
                </a:rPr>
                <a:t>700</a:t>
              </a:r>
              <a:r>
                <a:rPr lang="zh-TW" altLang="en-US" sz="1400" dirty="0">
                  <a:solidFill>
                    <a:srgbClr val="664331"/>
                  </a:solidFill>
                  <a:latin typeface="華康圓體 Std W5" panose="02000500000000000000" pitchFamily="50" charset="-120"/>
                  <a:ea typeface="華康圓體 Std W5" panose="02000500000000000000" pitchFamily="50" charset="-120"/>
                </a:rPr>
                <a:t>床</a:t>
              </a:r>
            </a:p>
          </p:txBody>
        </p:sp>
        <p:sp>
          <p:nvSpPr>
            <p:cNvPr id="52" name="矩形: 圓角 51">
              <a:extLst>
                <a:ext uri="{FF2B5EF4-FFF2-40B4-BE49-F238E27FC236}">
                  <a16:creationId xmlns:a16="http://schemas.microsoft.com/office/drawing/2014/main" id="{EDFB96FA-8740-43F0-B062-5500ED0A3F02}"/>
                </a:ext>
              </a:extLst>
            </p:cNvPr>
            <p:cNvSpPr/>
            <p:nvPr/>
          </p:nvSpPr>
          <p:spPr>
            <a:xfrm>
              <a:off x="5412948" y="2685152"/>
              <a:ext cx="1281089" cy="367202"/>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400" b="0" i="0" u="none" strike="noStrike" kern="1200" cap="none" spc="0" normalizeH="0" baseline="0" noProof="0" dirty="0">
                  <a:ln>
                    <a:noFill/>
                  </a:ln>
                  <a:solidFill>
                    <a:srgbClr val="664331"/>
                  </a:solidFill>
                  <a:effectLst/>
                  <a:uLnTx/>
                  <a:uFillTx/>
                  <a:latin typeface="Calibri" panose="020F0502020204030204"/>
                  <a:ea typeface="新細明體" panose="02020500000000000000" pitchFamily="18" charset="-120"/>
                  <a:cs typeface="+mn-cs"/>
                </a:rPr>
                <a:t>15%</a:t>
              </a:r>
              <a:endParaRPr kumimoji="0" lang="zh-TW" altLang="en-US" sz="1400" b="0" i="0" u="none" strike="noStrike" kern="1200" cap="none" spc="0" normalizeH="0" baseline="0" noProof="0" dirty="0">
                <a:ln>
                  <a:noFill/>
                </a:ln>
                <a:solidFill>
                  <a:srgbClr val="664331"/>
                </a:solidFill>
                <a:effectLst/>
                <a:uLnTx/>
                <a:uFillTx/>
                <a:latin typeface="Calibri" panose="020F0502020204030204"/>
                <a:ea typeface="新細明體" panose="02020500000000000000" pitchFamily="18" charset="-120"/>
                <a:cs typeface="+mn-cs"/>
              </a:endParaRPr>
            </a:p>
          </p:txBody>
        </p:sp>
        <p:sp>
          <p:nvSpPr>
            <p:cNvPr id="53" name="矩形: 圓角 52">
              <a:extLst>
                <a:ext uri="{FF2B5EF4-FFF2-40B4-BE49-F238E27FC236}">
                  <a16:creationId xmlns:a16="http://schemas.microsoft.com/office/drawing/2014/main" id="{69524631-7347-4856-AC5F-384507C6CA04}"/>
                </a:ext>
              </a:extLst>
            </p:cNvPr>
            <p:cNvSpPr/>
            <p:nvPr/>
          </p:nvSpPr>
          <p:spPr>
            <a:xfrm>
              <a:off x="2296207" y="3084275"/>
              <a:ext cx="3085689" cy="367202"/>
            </a:xfrm>
            <a:prstGeom prst="round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US" altLang="zh-TW" sz="1400" dirty="0">
                  <a:solidFill>
                    <a:srgbClr val="664331"/>
                  </a:solidFill>
                  <a:latin typeface="華康圓體 Std W5" panose="02000500000000000000" pitchFamily="50" charset="-120"/>
                  <a:ea typeface="華康圓體 Std W5" panose="02000500000000000000" pitchFamily="50" charset="-120"/>
                </a:rPr>
                <a:t>701</a:t>
              </a:r>
              <a:r>
                <a:rPr lang="zh-TW" altLang="en-US" sz="1400" dirty="0">
                  <a:solidFill>
                    <a:srgbClr val="664331"/>
                  </a:solidFill>
                  <a:latin typeface="華康圓體 Std W5" panose="02000500000000000000" pitchFamily="50" charset="-120"/>
                  <a:ea typeface="華康圓體 Std W5" panose="02000500000000000000" pitchFamily="50" charset="-120"/>
                </a:rPr>
                <a:t>床至</a:t>
              </a:r>
              <a:r>
                <a:rPr lang="en-US" altLang="zh-TW" sz="1400" dirty="0">
                  <a:solidFill>
                    <a:srgbClr val="664331"/>
                  </a:solidFill>
                  <a:latin typeface="華康圓體 Std W5" panose="02000500000000000000" pitchFamily="50" charset="-120"/>
                  <a:ea typeface="華康圓體 Std W5" panose="02000500000000000000" pitchFamily="50" charset="-120"/>
                </a:rPr>
                <a:t>900</a:t>
              </a:r>
              <a:r>
                <a:rPr lang="zh-TW" altLang="en-US" sz="1400" dirty="0">
                  <a:solidFill>
                    <a:srgbClr val="664331"/>
                  </a:solidFill>
                  <a:latin typeface="華康圓體 Std W5" panose="02000500000000000000" pitchFamily="50" charset="-120"/>
                  <a:ea typeface="華康圓體 Std W5" panose="02000500000000000000" pitchFamily="50" charset="-120"/>
                </a:rPr>
                <a:t>床</a:t>
              </a:r>
            </a:p>
          </p:txBody>
        </p:sp>
        <p:sp>
          <p:nvSpPr>
            <p:cNvPr id="54" name="矩形: 圓角 53">
              <a:extLst>
                <a:ext uri="{FF2B5EF4-FFF2-40B4-BE49-F238E27FC236}">
                  <a16:creationId xmlns:a16="http://schemas.microsoft.com/office/drawing/2014/main" id="{1BCE54CC-035D-43DA-A678-11909400D271}"/>
                </a:ext>
              </a:extLst>
            </p:cNvPr>
            <p:cNvSpPr/>
            <p:nvPr/>
          </p:nvSpPr>
          <p:spPr>
            <a:xfrm>
              <a:off x="5412948" y="3084275"/>
              <a:ext cx="1281089" cy="367202"/>
            </a:xfrm>
            <a:prstGeom prst="round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400" b="0" i="0" u="none" strike="noStrike" kern="1200" cap="none" spc="0" normalizeH="0" baseline="0" noProof="0" dirty="0">
                  <a:ln>
                    <a:noFill/>
                  </a:ln>
                  <a:solidFill>
                    <a:srgbClr val="664331"/>
                  </a:solidFill>
                  <a:effectLst/>
                  <a:uLnTx/>
                  <a:uFillTx/>
                  <a:latin typeface="Calibri" panose="020F0502020204030204"/>
                  <a:ea typeface="新細明體" panose="02020500000000000000" pitchFamily="18" charset="-120"/>
                  <a:cs typeface="+mn-cs"/>
                </a:rPr>
                <a:t>20%</a:t>
              </a:r>
              <a:endParaRPr kumimoji="0" lang="zh-TW" altLang="en-US" sz="1400" b="0" i="0" u="none" strike="noStrike" kern="1200" cap="none" spc="0" normalizeH="0" baseline="0" noProof="0" dirty="0">
                <a:ln>
                  <a:noFill/>
                </a:ln>
                <a:solidFill>
                  <a:srgbClr val="664331"/>
                </a:solidFill>
                <a:effectLst/>
                <a:uLnTx/>
                <a:uFillTx/>
                <a:latin typeface="Calibri" panose="020F0502020204030204"/>
                <a:ea typeface="新細明體" panose="02020500000000000000" pitchFamily="18" charset="-120"/>
                <a:cs typeface="+mn-cs"/>
              </a:endParaRPr>
            </a:p>
          </p:txBody>
        </p:sp>
        <p:sp>
          <p:nvSpPr>
            <p:cNvPr id="55" name="矩形: 圓角 54">
              <a:extLst>
                <a:ext uri="{FF2B5EF4-FFF2-40B4-BE49-F238E27FC236}">
                  <a16:creationId xmlns:a16="http://schemas.microsoft.com/office/drawing/2014/main" id="{F3B603D5-FCD1-4BC6-AA3A-6DDAACED5940}"/>
                </a:ext>
              </a:extLst>
            </p:cNvPr>
            <p:cNvSpPr/>
            <p:nvPr/>
          </p:nvSpPr>
          <p:spPr>
            <a:xfrm>
              <a:off x="2296206" y="3491382"/>
              <a:ext cx="3085689" cy="367202"/>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US" altLang="zh-TW" sz="1400" dirty="0">
                  <a:solidFill>
                    <a:srgbClr val="664331"/>
                  </a:solidFill>
                  <a:latin typeface="華康圓體 Std W5" panose="02000500000000000000" pitchFamily="50" charset="-120"/>
                  <a:ea typeface="華康圓體 Std W5" panose="02000500000000000000" pitchFamily="50" charset="-120"/>
                </a:rPr>
                <a:t>901</a:t>
              </a:r>
              <a:r>
                <a:rPr lang="zh-TW" altLang="en-US" sz="1400" dirty="0">
                  <a:solidFill>
                    <a:srgbClr val="664331"/>
                  </a:solidFill>
                  <a:latin typeface="華康圓體 Std W5" panose="02000500000000000000" pitchFamily="50" charset="-120"/>
                  <a:ea typeface="華康圓體 Std W5" panose="02000500000000000000" pitchFamily="50" charset="-120"/>
                </a:rPr>
                <a:t>床以上</a:t>
              </a:r>
            </a:p>
          </p:txBody>
        </p:sp>
        <p:sp>
          <p:nvSpPr>
            <p:cNvPr id="56" name="矩形: 圓角 55">
              <a:extLst>
                <a:ext uri="{FF2B5EF4-FFF2-40B4-BE49-F238E27FC236}">
                  <a16:creationId xmlns:a16="http://schemas.microsoft.com/office/drawing/2014/main" id="{BCEE0992-4CD0-4F87-A3E4-5042882A383A}"/>
                </a:ext>
              </a:extLst>
            </p:cNvPr>
            <p:cNvSpPr/>
            <p:nvPr/>
          </p:nvSpPr>
          <p:spPr>
            <a:xfrm>
              <a:off x="5412948" y="3491382"/>
              <a:ext cx="1281089" cy="367202"/>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400" b="0" i="0" u="none" strike="noStrike" kern="1200" cap="none" spc="0" normalizeH="0" baseline="0" noProof="0" dirty="0">
                  <a:ln>
                    <a:noFill/>
                  </a:ln>
                  <a:solidFill>
                    <a:srgbClr val="664331"/>
                  </a:solidFill>
                  <a:effectLst/>
                  <a:uLnTx/>
                  <a:uFillTx/>
                  <a:latin typeface="Calibri" panose="020F0502020204030204"/>
                  <a:ea typeface="新細明體" panose="02020500000000000000" pitchFamily="18" charset="-120"/>
                  <a:cs typeface="+mn-cs"/>
                </a:rPr>
                <a:t>25%</a:t>
              </a:r>
              <a:endParaRPr kumimoji="0" lang="zh-TW" altLang="en-US" sz="1400" b="0" i="0" u="none" strike="noStrike" kern="1200" cap="none" spc="0" normalizeH="0" baseline="0" noProof="0" dirty="0">
                <a:ln>
                  <a:noFill/>
                </a:ln>
                <a:solidFill>
                  <a:srgbClr val="664331"/>
                </a:solidFill>
                <a:effectLst/>
                <a:uLnTx/>
                <a:uFillTx/>
                <a:latin typeface="Calibri" panose="020F0502020204030204"/>
                <a:ea typeface="新細明體" panose="02020500000000000000" pitchFamily="18" charset="-120"/>
                <a:cs typeface="+mn-cs"/>
              </a:endParaRPr>
            </a:p>
          </p:txBody>
        </p:sp>
      </p:grpSp>
      <p:sp>
        <p:nvSpPr>
          <p:cNvPr id="57" name="矩形 56">
            <a:extLst>
              <a:ext uri="{FF2B5EF4-FFF2-40B4-BE49-F238E27FC236}">
                <a16:creationId xmlns:a16="http://schemas.microsoft.com/office/drawing/2014/main" id="{2013576A-1AE4-43F9-8245-D2777B894332}"/>
              </a:ext>
            </a:extLst>
          </p:cNvPr>
          <p:cNvSpPr/>
          <p:nvPr/>
        </p:nvSpPr>
        <p:spPr>
          <a:xfrm>
            <a:off x="1195165" y="1879460"/>
            <a:ext cx="10322579" cy="354712"/>
          </a:xfrm>
          <a:prstGeom prst="rect">
            <a:avLst/>
          </a:prstGeom>
        </p:spPr>
        <p:txBody>
          <a:bodyPr wrap="square">
            <a:spAutoFit/>
          </a:bodyPr>
          <a:lstStyle/>
          <a:p>
            <a:pPr marL="0" marR="0" lvl="0" indent="0" algn="just" defTabSz="914400" rtl="0" eaLnBrk="1" fontAlgn="auto" latinLnBrk="0" hangingPunct="1">
              <a:lnSpc>
                <a:spcPts val="2300"/>
              </a:lnSpc>
              <a:spcBef>
                <a:spcPts val="0"/>
              </a:spcBef>
              <a:spcAft>
                <a:spcPts val="0"/>
              </a:spcAft>
              <a:buClrTx/>
              <a:buSzTx/>
              <a:buFontTx/>
              <a:buNone/>
              <a:tabLst/>
              <a:defRPr/>
            </a:pPr>
            <a:r>
              <a:rPr kumimoji="0" lang="zh-TW" altLang="en-US" sz="1400" b="1" i="0" u="none" strike="noStrike" kern="1200" cap="none" spc="0" normalizeH="0" baseline="0" noProof="0" dirty="0">
                <a:ln>
                  <a:noFill/>
                </a:ln>
                <a:solidFill>
                  <a:schemeClr val="accent4">
                    <a:lumMod val="75000"/>
                  </a:schemeClr>
                </a:solidFill>
                <a:effectLst/>
                <a:uLnTx/>
                <a:uFillTx/>
                <a:latin typeface="華康圓體 Std W5" panose="02000500000000000000" pitchFamily="50" charset="-120"/>
                <a:ea typeface="華康圓體 Std W5" panose="02000500000000000000" pitchFamily="50" charset="-120"/>
                <a:cs typeface="+mn-cs"/>
              </a:rPr>
              <a:t>核撥經費</a:t>
            </a:r>
            <a:r>
              <a:rPr kumimoji="0" lang="zh-TW" altLang="en-US" sz="1400" b="0" i="0" u="none" strike="noStrike" kern="1200" cap="none" spc="0" normalizeH="0" baseline="0" noProof="0" dirty="0">
                <a:ln>
                  <a:noFill/>
                </a:ln>
                <a:solidFill>
                  <a:schemeClr val="accent4">
                    <a:lumMod val="75000"/>
                  </a:schemeClr>
                </a:solidFill>
                <a:effectLst/>
                <a:uLnTx/>
                <a:uFillTx/>
                <a:latin typeface="華康圓體 Std W5" panose="02000500000000000000" pitchFamily="50" charset="-120"/>
                <a:ea typeface="華康圓體 Std W5" panose="02000500000000000000" pitchFamily="50" charset="-120"/>
                <a:cs typeface="+mn-cs"/>
              </a:rPr>
              <a:t>＝申請學校租賃興辦學生社會住宅空床床數 </a:t>
            </a:r>
            <a:r>
              <a:rPr kumimoji="0" lang="en-US" altLang="zh-TW" sz="1400" b="1" i="0" u="none" strike="noStrike" kern="1200" cap="none" spc="0" normalizeH="0" baseline="0" noProof="0" dirty="0">
                <a:ln>
                  <a:noFill/>
                </a:ln>
                <a:solidFill>
                  <a:schemeClr val="accent4">
                    <a:lumMod val="75000"/>
                  </a:schemeClr>
                </a:solidFill>
                <a:effectLst/>
                <a:uLnTx/>
                <a:uFillTx/>
                <a:latin typeface="華康圓體 Std W5" panose="02000500000000000000" pitchFamily="50" charset="-120"/>
                <a:ea typeface="華康圓體 Std W5" panose="02000500000000000000" pitchFamily="50" charset="-120"/>
                <a:cs typeface="+mn-cs"/>
              </a:rPr>
              <a:t>x</a:t>
            </a:r>
            <a:r>
              <a:rPr kumimoji="0" lang="zh-TW" altLang="en-US" sz="1400" b="0" i="0" u="none" strike="noStrike" kern="1200" cap="none" spc="0" normalizeH="0" baseline="0" noProof="0" dirty="0">
                <a:ln>
                  <a:noFill/>
                </a:ln>
                <a:solidFill>
                  <a:schemeClr val="accent4">
                    <a:lumMod val="75000"/>
                  </a:schemeClr>
                </a:solidFill>
                <a:effectLst/>
                <a:uLnTx/>
                <a:uFillTx/>
                <a:latin typeface="華康圓體 Std W5" panose="02000500000000000000" pitchFamily="50" charset="-120"/>
                <a:ea typeface="華康圓體 Std W5" panose="02000500000000000000" pitchFamily="50" charset="-120"/>
                <a:cs typeface="+mn-cs"/>
              </a:rPr>
              <a:t> 每床補助經費</a:t>
            </a:r>
            <a:r>
              <a:rPr lang="en-US" altLang="zh-TW" sz="1400" dirty="0">
                <a:solidFill>
                  <a:schemeClr val="accent4">
                    <a:lumMod val="75000"/>
                  </a:schemeClr>
                </a:solidFill>
                <a:latin typeface="華康圓體 Std W5" panose="02000500000000000000" pitchFamily="50" charset="-120"/>
                <a:ea typeface="華康圓體 Std W5" panose="02000500000000000000" pitchFamily="50" charset="-120"/>
              </a:rPr>
              <a:t> </a:t>
            </a:r>
            <a:r>
              <a:rPr kumimoji="0" lang="en-US" altLang="zh-TW" sz="1400" b="0" i="0" u="none" strike="noStrike" kern="1200" cap="none" spc="0" normalizeH="0" baseline="0" noProof="0" dirty="0">
                <a:ln>
                  <a:noFill/>
                </a:ln>
                <a:solidFill>
                  <a:schemeClr val="accent4">
                    <a:lumMod val="75000"/>
                  </a:schemeClr>
                </a:solidFill>
                <a:effectLst/>
                <a:uLnTx/>
                <a:uFillTx/>
                <a:latin typeface="華康圓體 Std W5" panose="02000500000000000000" pitchFamily="50" charset="-120"/>
                <a:ea typeface="華康圓體 Std W5" panose="02000500000000000000" pitchFamily="50" charset="-120"/>
                <a:cs typeface="+mn-cs"/>
              </a:rPr>
              <a:t>x </a:t>
            </a:r>
            <a:r>
              <a:rPr kumimoji="0" lang="zh-TW" altLang="en-US" sz="1400" b="0" i="0" u="none" strike="noStrike" kern="1200" cap="none" spc="0" normalizeH="0" baseline="0" noProof="0" dirty="0">
                <a:ln>
                  <a:noFill/>
                </a:ln>
                <a:solidFill>
                  <a:schemeClr val="accent4">
                    <a:lumMod val="75000"/>
                  </a:schemeClr>
                </a:solidFill>
                <a:effectLst/>
                <a:uLnTx/>
                <a:uFillTx/>
                <a:latin typeface="華康圓體 Std W5" panose="02000500000000000000" pitchFamily="50" charset="-120"/>
                <a:ea typeface="華康圓體 Std W5" panose="02000500000000000000" pitchFamily="50" charset="-120"/>
                <a:cs typeface="+mn-cs"/>
              </a:rPr>
              <a:t>（</a:t>
            </a:r>
            <a:r>
              <a:rPr kumimoji="0" lang="en-US" altLang="zh-TW" sz="1400" b="0" i="0" u="none" strike="noStrike" kern="1200" cap="none" spc="0" normalizeH="0" baseline="0" noProof="0" dirty="0">
                <a:ln>
                  <a:noFill/>
                </a:ln>
                <a:solidFill>
                  <a:schemeClr val="accent4">
                    <a:lumMod val="75000"/>
                  </a:schemeClr>
                </a:solidFill>
                <a:effectLst/>
                <a:uLnTx/>
                <a:uFillTx/>
                <a:latin typeface="華康圓體 Std W5" panose="02000500000000000000" pitchFamily="50" charset="-120"/>
                <a:ea typeface="華康圓體 Std W5" panose="02000500000000000000" pitchFamily="50" charset="-120"/>
                <a:cs typeface="+mn-cs"/>
              </a:rPr>
              <a:t>1 + </a:t>
            </a:r>
            <a:r>
              <a:rPr kumimoji="0" lang="zh-TW" altLang="en-US" sz="1400" b="0" i="0" u="none" strike="noStrike" kern="1200" cap="none" spc="0" normalizeH="0" baseline="0" noProof="0" dirty="0">
                <a:ln>
                  <a:noFill/>
                </a:ln>
                <a:solidFill>
                  <a:schemeClr val="accent4">
                    <a:lumMod val="75000"/>
                  </a:schemeClr>
                </a:solidFill>
                <a:effectLst/>
                <a:uLnTx/>
                <a:uFillTx/>
                <a:latin typeface="華康圓體 Std W5" panose="02000500000000000000" pitchFamily="50" charset="-120"/>
                <a:ea typeface="華康圓體 Std W5" panose="02000500000000000000" pitchFamily="50" charset="-120"/>
                <a:cs typeface="+mn-cs"/>
              </a:rPr>
              <a:t>申請學校租賃興辦學生社會住宅總床位數量加成獎勵）</a:t>
            </a:r>
          </a:p>
        </p:txBody>
      </p:sp>
      <p:sp>
        <p:nvSpPr>
          <p:cNvPr id="58" name="矩形 57">
            <a:extLst>
              <a:ext uri="{FF2B5EF4-FFF2-40B4-BE49-F238E27FC236}">
                <a16:creationId xmlns:a16="http://schemas.microsoft.com/office/drawing/2014/main" id="{4AB4F602-9818-4FA6-9497-6B43B9060FBC}"/>
              </a:ext>
            </a:extLst>
          </p:cNvPr>
          <p:cNvSpPr/>
          <p:nvPr/>
        </p:nvSpPr>
        <p:spPr>
          <a:xfrm>
            <a:off x="1195166" y="1535204"/>
            <a:ext cx="2795397" cy="400110"/>
          </a:xfrm>
          <a:prstGeom prst="rect">
            <a:avLst/>
          </a:prstGeom>
        </p:spPr>
        <p:txBody>
          <a:bodyPr wrap="square">
            <a:spAutoFit/>
          </a:bodyPr>
          <a:lstStyle/>
          <a:p>
            <a:pPr>
              <a:spcBef>
                <a:spcPts val="180"/>
              </a:spcBef>
            </a:pPr>
            <a:r>
              <a:rPr lang="zh-CN" altLang="en-US" sz="2000" dirty="0">
                <a:solidFill>
                  <a:srgbClr val="664331"/>
                </a:solidFill>
                <a:latin typeface="華康圓體 Std W5" panose="02000500000000000000" pitchFamily="50" charset="-120"/>
                <a:ea typeface="華康圓體 Std W5" panose="02000500000000000000" pitchFamily="50" charset="-120"/>
              </a:rPr>
              <a:t>計算公式</a:t>
            </a:r>
            <a:endParaRPr lang="zh-TW" altLang="en-US" sz="2000" dirty="0">
              <a:solidFill>
                <a:srgbClr val="664331"/>
              </a:solidFill>
              <a:latin typeface="華康圓體 Std W5" panose="02000500000000000000" pitchFamily="50" charset="-120"/>
              <a:ea typeface="華康圓體 Std W5" panose="02000500000000000000" pitchFamily="50" charset="-120"/>
            </a:endParaRPr>
          </a:p>
        </p:txBody>
      </p:sp>
    </p:spTree>
    <p:extLst>
      <p:ext uri="{BB962C8B-B14F-4D97-AF65-F5344CB8AC3E}">
        <p14:creationId xmlns:p14="http://schemas.microsoft.com/office/powerpoint/2010/main" val="23210846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文字方塊 21">
            <a:extLst>
              <a:ext uri="{FF2B5EF4-FFF2-40B4-BE49-F238E27FC236}">
                <a16:creationId xmlns:a16="http://schemas.microsoft.com/office/drawing/2014/main" id="{6023F03C-0D32-49E5-BCDB-1B06E6C464F3}"/>
              </a:ext>
            </a:extLst>
          </p:cNvPr>
          <p:cNvSpPr txBox="1"/>
          <p:nvPr/>
        </p:nvSpPr>
        <p:spPr>
          <a:xfrm>
            <a:off x="5203206" y="3013501"/>
            <a:ext cx="1415772" cy="830997"/>
          </a:xfrm>
          <a:prstGeom prst="rect">
            <a:avLst/>
          </a:prstGeom>
          <a:noFill/>
        </p:spPr>
        <p:txBody>
          <a:bodyPr wrap="none" rtlCol="0">
            <a:spAutoFit/>
          </a:bodyPr>
          <a:lstStyle/>
          <a:p>
            <a:r>
              <a:rPr lang="zh-TW" altLang="en-US" sz="2400" dirty="0">
                <a:solidFill>
                  <a:schemeClr val="bg2">
                    <a:lumMod val="25000"/>
                  </a:schemeClr>
                </a:solidFill>
                <a:latin typeface="華康圓體 Std W5" panose="02000500000000000000" pitchFamily="50" charset="-120"/>
                <a:ea typeface="華康圓體 Std W5" panose="02000500000000000000" pitchFamily="50" charset="-120"/>
              </a:rPr>
              <a:t>簡報結束</a:t>
            </a:r>
            <a:endParaRPr lang="en-US" altLang="zh-TW" sz="2400" dirty="0">
              <a:solidFill>
                <a:schemeClr val="bg2">
                  <a:lumMod val="25000"/>
                </a:schemeClr>
              </a:solidFill>
              <a:latin typeface="華康圓體 Std W5" panose="02000500000000000000" pitchFamily="50" charset="-120"/>
              <a:ea typeface="華康圓體 Std W5" panose="02000500000000000000" pitchFamily="50" charset="-120"/>
            </a:endParaRPr>
          </a:p>
          <a:p>
            <a:r>
              <a:rPr lang="zh-TW" altLang="en-US" sz="2400" dirty="0">
                <a:solidFill>
                  <a:schemeClr val="bg2">
                    <a:lumMod val="25000"/>
                  </a:schemeClr>
                </a:solidFill>
                <a:latin typeface="華康圓體 Std W5" panose="02000500000000000000" pitchFamily="50" charset="-120"/>
                <a:ea typeface="華康圓體 Std W5" panose="02000500000000000000" pitchFamily="50" charset="-120"/>
              </a:rPr>
              <a:t>敬請討論</a:t>
            </a:r>
          </a:p>
        </p:txBody>
      </p:sp>
      <p:sp>
        <p:nvSpPr>
          <p:cNvPr id="4" name="矩形 3">
            <a:extLst>
              <a:ext uri="{FF2B5EF4-FFF2-40B4-BE49-F238E27FC236}">
                <a16:creationId xmlns:a16="http://schemas.microsoft.com/office/drawing/2014/main" id="{10638A75-4407-40A5-A21C-15E33138B975}"/>
              </a:ext>
            </a:extLst>
          </p:cNvPr>
          <p:cNvSpPr/>
          <p:nvPr/>
        </p:nvSpPr>
        <p:spPr>
          <a:xfrm>
            <a:off x="11619345" y="6426200"/>
            <a:ext cx="249382" cy="196273"/>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5" name="文字方塊 2">
            <a:extLst>
              <a:ext uri="{FF2B5EF4-FFF2-40B4-BE49-F238E27FC236}">
                <a16:creationId xmlns:a16="http://schemas.microsoft.com/office/drawing/2014/main" id="{5809F706-3639-47B7-95B2-BB18ACCDF5F0}"/>
              </a:ext>
            </a:extLst>
          </p:cNvPr>
          <p:cNvSpPr txBox="1"/>
          <p:nvPr/>
        </p:nvSpPr>
        <p:spPr>
          <a:xfrm>
            <a:off x="8238837" y="6035949"/>
            <a:ext cx="3123014" cy="334835"/>
          </a:xfrm>
          <a:prstGeom prst="rect">
            <a:avLst/>
          </a:prstGeom>
          <a:noFill/>
        </p:spPr>
        <p:txBody>
          <a:bodyPr wrap="square" rtlCol="0">
            <a:spAutoFit/>
          </a:bodyPr>
          <a:ls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lnSpc>
                <a:spcPts val="2200"/>
              </a:lnSpc>
            </a:pPr>
            <a:r>
              <a:rPr lang="zh-TW" altLang="en-US" sz="1050" dirty="0">
                <a:solidFill>
                  <a:schemeClr val="bg2">
                    <a:lumMod val="50000"/>
                  </a:schemeClr>
                </a:solidFill>
                <a:latin typeface="微軟正黑體" panose="020B0604030504040204" pitchFamily="34" charset="-120"/>
                <a:ea typeface="微軟正黑體" panose="020B0604030504040204" pitchFamily="34" charset="-120"/>
              </a:rPr>
              <a:t>連絡方式：</a:t>
            </a:r>
            <a:r>
              <a:rPr lang="en-US" altLang="zh-TW" sz="1050" dirty="0">
                <a:solidFill>
                  <a:schemeClr val="bg2">
                    <a:lumMod val="50000"/>
                  </a:schemeClr>
                </a:solidFill>
                <a:latin typeface="微軟正黑體" panose="020B0604030504040204" pitchFamily="34" charset="-120"/>
                <a:ea typeface="微軟正黑體" panose="020B0604030504040204" pitchFamily="34" charset="-120"/>
              </a:rPr>
              <a:t>dorm.he@gmail.com</a:t>
            </a:r>
            <a:r>
              <a:rPr lang="zh-CN" altLang="en-US" sz="1050" dirty="0">
                <a:solidFill>
                  <a:schemeClr val="bg2">
                    <a:lumMod val="50000"/>
                  </a:schemeClr>
                </a:solidFill>
                <a:latin typeface="微軟正黑體" panose="020B0604030504040204" pitchFamily="34" charset="-120"/>
                <a:ea typeface="微軟正黑體" panose="020B0604030504040204" pitchFamily="34" charset="-120"/>
              </a:rPr>
              <a:t>、</a:t>
            </a:r>
            <a:r>
              <a:rPr lang="en-US" altLang="zh-CN" sz="1050" dirty="0">
                <a:solidFill>
                  <a:schemeClr val="bg2">
                    <a:lumMod val="50000"/>
                  </a:schemeClr>
                </a:solidFill>
                <a:latin typeface="微軟正黑體" panose="020B0604030504040204" pitchFamily="34" charset="-120"/>
                <a:ea typeface="微軟正黑體" panose="020B0604030504040204" pitchFamily="34" charset="-120"/>
              </a:rPr>
              <a:t>05-5525061</a:t>
            </a:r>
            <a:endParaRPr lang="zh-TW" altLang="en-US" sz="1050" dirty="0">
              <a:solidFill>
                <a:schemeClr val="bg2">
                  <a:lumMod val="50000"/>
                </a:schemeClr>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0985419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矩形 13">
            <a:extLst>
              <a:ext uri="{FF2B5EF4-FFF2-40B4-BE49-F238E27FC236}">
                <a16:creationId xmlns:a16="http://schemas.microsoft.com/office/drawing/2014/main" id="{86994158-3FB6-4113-B64A-5E9CAE5557CA}"/>
              </a:ext>
            </a:extLst>
          </p:cNvPr>
          <p:cNvSpPr/>
          <p:nvPr/>
        </p:nvSpPr>
        <p:spPr>
          <a:xfrm>
            <a:off x="3283540" y="1005498"/>
            <a:ext cx="5624920" cy="523220"/>
          </a:xfrm>
          <a:prstGeom prst="rect">
            <a:avLst/>
          </a:prstGeom>
        </p:spPr>
        <p:txBody>
          <a:bodyPr wrap="square">
            <a:spAutoFit/>
          </a:bodyPr>
          <a:lstStyle/>
          <a:p>
            <a:pPr algn="ctr">
              <a:spcBef>
                <a:spcPts val="180"/>
              </a:spcBef>
            </a:pPr>
            <a:r>
              <a:rPr lang="zh-TW" altLang="en-US" sz="2800" dirty="0">
                <a:solidFill>
                  <a:srgbClr val="664331"/>
                </a:solidFill>
                <a:latin typeface="華康圓體 Std W5" panose="02000500000000000000" pitchFamily="50" charset="-120"/>
                <a:ea typeface="華康圓體 Std W5" panose="02000500000000000000" pitchFamily="50" charset="-120"/>
              </a:rPr>
              <a:t>新世代學生住宿環境提升計畫 </a:t>
            </a:r>
            <a:r>
              <a:rPr lang="en-US" altLang="zh-TW" sz="2800" dirty="0">
                <a:solidFill>
                  <a:srgbClr val="664331"/>
                </a:solidFill>
                <a:latin typeface="華康圓體 Std W5" panose="02000500000000000000" pitchFamily="50" charset="-120"/>
                <a:ea typeface="華康圓體 Std W5" panose="02000500000000000000" pitchFamily="50" charset="-120"/>
              </a:rPr>
              <a:t>2.0</a:t>
            </a:r>
            <a:endParaRPr lang="zh-TW" altLang="en-US" sz="2800" dirty="0">
              <a:solidFill>
                <a:srgbClr val="664331"/>
              </a:solidFill>
              <a:latin typeface="華康圓體 Std W5" panose="02000500000000000000" pitchFamily="50" charset="-120"/>
              <a:ea typeface="華康圓體 Std W5" panose="02000500000000000000" pitchFamily="50" charset="-120"/>
            </a:endParaRPr>
          </a:p>
        </p:txBody>
      </p:sp>
      <p:grpSp>
        <p:nvGrpSpPr>
          <p:cNvPr id="37" name="群組 36">
            <a:extLst>
              <a:ext uri="{FF2B5EF4-FFF2-40B4-BE49-F238E27FC236}">
                <a16:creationId xmlns:a16="http://schemas.microsoft.com/office/drawing/2014/main" id="{5407AAB4-3730-4F44-95FB-7EF6F2ECC3EF}"/>
              </a:ext>
            </a:extLst>
          </p:cNvPr>
          <p:cNvGrpSpPr/>
          <p:nvPr/>
        </p:nvGrpSpPr>
        <p:grpSpPr>
          <a:xfrm>
            <a:off x="1583181" y="2235732"/>
            <a:ext cx="2522495" cy="3117845"/>
            <a:chOff x="1583181" y="2235732"/>
            <a:chExt cx="2522495" cy="3117845"/>
          </a:xfrm>
        </p:grpSpPr>
        <p:sp>
          <p:nvSpPr>
            <p:cNvPr id="15" name="矩形 14">
              <a:extLst>
                <a:ext uri="{FF2B5EF4-FFF2-40B4-BE49-F238E27FC236}">
                  <a16:creationId xmlns:a16="http://schemas.microsoft.com/office/drawing/2014/main" id="{C9EA234A-2517-4D66-898A-4EB5F47225AB}"/>
                </a:ext>
              </a:extLst>
            </p:cNvPr>
            <p:cNvSpPr/>
            <p:nvPr/>
          </p:nvSpPr>
          <p:spPr>
            <a:xfrm>
              <a:off x="1583181" y="4616516"/>
              <a:ext cx="2522495" cy="737061"/>
            </a:xfrm>
            <a:prstGeom prst="rect">
              <a:avLst/>
            </a:prstGeom>
          </p:spPr>
          <p:txBody>
            <a:bodyPr wrap="square">
              <a:spAutoFit/>
            </a:bodyPr>
            <a:lstStyle/>
            <a:p>
              <a:pPr algn="ctr">
                <a:lnSpc>
                  <a:spcPct val="120000"/>
                </a:lnSpc>
              </a:pPr>
              <a:r>
                <a:rPr lang="zh-TW" altLang="en-US" sz="1200" dirty="0">
                  <a:solidFill>
                    <a:srgbClr val="664331"/>
                  </a:solidFill>
                  <a:latin typeface="華康圓體 Std W3" panose="02000300000000000000" pitchFamily="50" charset="-120"/>
                  <a:ea typeface="華康圓體 Std W3" panose="02000300000000000000" pitchFamily="50" charset="-120"/>
                  <a:cs typeface="+mn-ea"/>
                  <a:sym typeface="Arial" panose="020B0604020202020204" pitchFamily="34" charset="0"/>
                </a:rPr>
                <a:t>教育部補助專科以上學校</a:t>
              </a:r>
              <a:endParaRPr lang="en-US" altLang="zh-TW" sz="1200" dirty="0">
                <a:solidFill>
                  <a:srgbClr val="664331"/>
                </a:solidFill>
                <a:latin typeface="華康圓體 Std W3" panose="02000300000000000000" pitchFamily="50" charset="-120"/>
                <a:ea typeface="華康圓體 Std W3" panose="02000300000000000000" pitchFamily="50" charset="-120"/>
                <a:cs typeface="+mn-ea"/>
                <a:sym typeface="Arial" panose="020B0604020202020204" pitchFamily="34" charset="0"/>
              </a:endParaRPr>
            </a:p>
            <a:p>
              <a:pPr algn="ctr">
                <a:lnSpc>
                  <a:spcPct val="120000"/>
                </a:lnSpc>
              </a:pPr>
              <a:r>
                <a:rPr lang="zh-TW" altLang="en-US" sz="1200" dirty="0">
                  <a:solidFill>
                    <a:srgbClr val="664331"/>
                  </a:solidFill>
                  <a:latin typeface="華康圓體 Std W3" panose="02000300000000000000" pitchFamily="50" charset="-120"/>
                  <a:ea typeface="華康圓體 Std W3" panose="02000300000000000000" pitchFamily="50" charset="-120"/>
                  <a:cs typeface="+mn-ea"/>
                  <a:sym typeface="Arial" panose="020B0604020202020204" pitchFamily="34" charset="0"/>
                </a:rPr>
                <a:t>校內學生宿舍提升基本設施及</a:t>
              </a:r>
              <a:endParaRPr lang="en-US" altLang="zh-TW" sz="1200" dirty="0">
                <a:solidFill>
                  <a:srgbClr val="664331"/>
                </a:solidFill>
                <a:latin typeface="華康圓體 Std W3" panose="02000300000000000000" pitchFamily="50" charset="-120"/>
                <a:ea typeface="華康圓體 Std W3" panose="02000300000000000000" pitchFamily="50" charset="-120"/>
                <a:cs typeface="+mn-ea"/>
                <a:sym typeface="Arial" panose="020B0604020202020204" pitchFamily="34" charset="0"/>
              </a:endParaRPr>
            </a:p>
            <a:p>
              <a:pPr algn="ctr">
                <a:lnSpc>
                  <a:spcPct val="120000"/>
                </a:lnSpc>
              </a:pPr>
              <a:r>
                <a:rPr lang="zh-TW" altLang="en-US" sz="1200" dirty="0">
                  <a:solidFill>
                    <a:srgbClr val="664331"/>
                  </a:solidFill>
                  <a:latin typeface="華康圓體 Std W3" panose="02000300000000000000" pitchFamily="50" charset="-120"/>
                  <a:ea typeface="華康圓體 Std W3" panose="02000300000000000000" pitchFamily="50" charset="-120"/>
                  <a:cs typeface="+mn-ea"/>
                  <a:sym typeface="Arial" panose="020B0604020202020204" pitchFamily="34" charset="0"/>
                </a:rPr>
                <a:t>公共空間整體改善計畫</a:t>
              </a:r>
              <a:endParaRPr lang="en-US" altLang="zh-TW" sz="1200" dirty="0">
                <a:solidFill>
                  <a:srgbClr val="664331"/>
                </a:solidFill>
                <a:latin typeface="華康圓體 Std W3" panose="02000300000000000000" pitchFamily="50" charset="-120"/>
                <a:ea typeface="華康圓體 Std W3" panose="02000300000000000000" pitchFamily="50" charset="-120"/>
                <a:cs typeface="+mn-ea"/>
                <a:sym typeface="Arial" panose="020B0604020202020204" pitchFamily="34" charset="0"/>
              </a:endParaRPr>
            </a:p>
          </p:txBody>
        </p:sp>
        <p:sp>
          <p:nvSpPr>
            <p:cNvPr id="8" name="橢圓 7">
              <a:extLst>
                <a:ext uri="{FF2B5EF4-FFF2-40B4-BE49-F238E27FC236}">
                  <a16:creationId xmlns:a16="http://schemas.microsoft.com/office/drawing/2014/main" id="{226CB538-EDB5-4672-AF61-99F746C9DFA1}"/>
                </a:ext>
              </a:extLst>
            </p:cNvPr>
            <p:cNvSpPr/>
            <p:nvPr/>
          </p:nvSpPr>
          <p:spPr>
            <a:xfrm>
              <a:off x="1583181" y="2235732"/>
              <a:ext cx="2298906" cy="2298906"/>
            </a:xfrm>
            <a:prstGeom prst="ellipse">
              <a:avLst/>
            </a:prstGeom>
            <a:solidFill>
              <a:schemeClr val="bg2">
                <a:lumMod val="90000"/>
                <a:alpha val="6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a:p>
          </p:txBody>
        </p:sp>
        <p:pic>
          <p:nvPicPr>
            <p:cNvPr id="27" name="圖形 26">
              <a:extLst>
                <a:ext uri="{FF2B5EF4-FFF2-40B4-BE49-F238E27FC236}">
                  <a16:creationId xmlns:a16="http://schemas.microsoft.com/office/drawing/2014/main" id="{961E5A57-CC41-4ED4-9638-E143C458B6D4}"/>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372511" y="2790919"/>
              <a:ext cx="720247" cy="720247"/>
            </a:xfrm>
            <a:prstGeom prst="rect">
              <a:avLst/>
            </a:prstGeom>
          </p:spPr>
        </p:pic>
        <p:sp>
          <p:nvSpPr>
            <p:cNvPr id="9" name="矩形 8">
              <a:extLst>
                <a:ext uri="{FF2B5EF4-FFF2-40B4-BE49-F238E27FC236}">
                  <a16:creationId xmlns:a16="http://schemas.microsoft.com/office/drawing/2014/main" id="{BBB5722A-D711-4952-A844-3D189A6DEC32}"/>
                </a:ext>
              </a:extLst>
            </p:cNvPr>
            <p:cNvSpPr/>
            <p:nvPr/>
          </p:nvSpPr>
          <p:spPr>
            <a:xfrm>
              <a:off x="1947804" y="3652628"/>
              <a:ext cx="1569660" cy="380425"/>
            </a:xfrm>
            <a:prstGeom prst="rect">
              <a:avLst/>
            </a:prstGeom>
          </p:spPr>
          <p:txBody>
            <a:bodyPr wrap="none">
              <a:spAutoFit/>
            </a:bodyPr>
            <a:lstStyle/>
            <a:p>
              <a:pPr>
                <a:lnSpc>
                  <a:spcPct val="120000"/>
                </a:lnSpc>
              </a:pPr>
              <a:r>
                <a:rPr lang="zh-TW" altLang="en-US" dirty="0">
                  <a:solidFill>
                    <a:srgbClr val="664331"/>
                  </a:solidFill>
                  <a:latin typeface="華康圓體 Std W5" panose="02000500000000000000" pitchFamily="50" charset="-120"/>
                  <a:ea typeface="華康圓體 Std W5" panose="02000500000000000000" pitchFamily="50" charset="-120"/>
                  <a:cs typeface="+mn-ea"/>
                  <a:sym typeface="Arial" panose="020B0604020202020204" pitchFamily="34" charset="0"/>
                </a:rPr>
                <a:t>整體改善要點</a:t>
              </a:r>
            </a:p>
          </p:txBody>
        </p:sp>
      </p:grpSp>
      <p:grpSp>
        <p:nvGrpSpPr>
          <p:cNvPr id="38" name="群組 37">
            <a:extLst>
              <a:ext uri="{FF2B5EF4-FFF2-40B4-BE49-F238E27FC236}">
                <a16:creationId xmlns:a16="http://schemas.microsoft.com/office/drawing/2014/main" id="{9A0BD299-9D00-42B8-A6BF-EBCE74607FF1}"/>
              </a:ext>
            </a:extLst>
          </p:cNvPr>
          <p:cNvGrpSpPr/>
          <p:nvPr/>
        </p:nvGrpSpPr>
        <p:grpSpPr>
          <a:xfrm>
            <a:off x="4728535" y="2235732"/>
            <a:ext cx="2734931" cy="2923432"/>
            <a:chOff x="4736943" y="2235732"/>
            <a:chExt cx="2734931" cy="2923432"/>
          </a:xfrm>
        </p:grpSpPr>
        <p:sp>
          <p:nvSpPr>
            <p:cNvPr id="30" name="橢圓 29">
              <a:extLst>
                <a:ext uri="{FF2B5EF4-FFF2-40B4-BE49-F238E27FC236}">
                  <a16:creationId xmlns:a16="http://schemas.microsoft.com/office/drawing/2014/main" id="{FCE56872-FCFC-4031-8033-6AC3E5296569}"/>
                </a:ext>
              </a:extLst>
            </p:cNvPr>
            <p:cNvSpPr/>
            <p:nvPr/>
          </p:nvSpPr>
          <p:spPr>
            <a:xfrm>
              <a:off x="4946547" y="2235732"/>
              <a:ext cx="2298906" cy="2298906"/>
            </a:xfrm>
            <a:prstGeom prst="ellipse">
              <a:avLst/>
            </a:prstGeom>
            <a:solidFill>
              <a:schemeClr val="tx2">
                <a:lumMod val="20000"/>
                <a:lumOff val="80000"/>
                <a:alpha val="6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8" name="Rectangle 30">
              <a:extLst>
                <a:ext uri="{FF2B5EF4-FFF2-40B4-BE49-F238E27FC236}">
                  <a16:creationId xmlns:a16="http://schemas.microsoft.com/office/drawing/2014/main" id="{862B2FE4-073B-495E-8313-DF68C6D5F6B4}"/>
                </a:ext>
              </a:extLst>
            </p:cNvPr>
            <p:cNvSpPr/>
            <p:nvPr/>
          </p:nvSpPr>
          <p:spPr>
            <a:xfrm>
              <a:off x="4736943" y="4653192"/>
              <a:ext cx="2734931" cy="505972"/>
            </a:xfrm>
            <a:prstGeom prst="rect">
              <a:avLst/>
            </a:prstGeom>
          </p:spPr>
          <p:txBody>
            <a:bodyPr wrap="square">
              <a:spAutoFit/>
            </a:bodyPr>
            <a:lstStyle/>
            <a:p>
              <a:pPr algn="ctr">
                <a:lnSpc>
                  <a:spcPct val="120000"/>
                </a:lnSpc>
              </a:pPr>
              <a:r>
                <a:rPr lang="zh-TW" altLang="en-US" sz="1200" dirty="0">
                  <a:solidFill>
                    <a:srgbClr val="664331"/>
                  </a:solidFill>
                  <a:latin typeface="華康圓體 Std W3" panose="02000300000000000000" pitchFamily="50" charset="-120"/>
                  <a:ea typeface="華康圓體 Std W3" panose="02000300000000000000" pitchFamily="50" charset="-120"/>
                  <a:cs typeface="+mn-ea"/>
                  <a:sym typeface="Arial" panose="020B0604020202020204" pitchFamily="34" charset="0"/>
                </a:rPr>
                <a:t>教育部補助專科以上學校</a:t>
              </a:r>
              <a:endParaRPr lang="en-US" altLang="zh-TW" sz="1200" dirty="0">
                <a:solidFill>
                  <a:srgbClr val="664331"/>
                </a:solidFill>
                <a:latin typeface="華康圓體 Std W3" panose="02000300000000000000" pitchFamily="50" charset="-120"/>
                <a:ea typeface="華康圓體 Std W3" panose="02000300000000000000" pitchFamily="50" charset="-120"/>
                <a:cs typeface="+mn-ea"/>
                <a:sym typeface="Arial" panose="020B0604020202020204" pitchFamily="34" charset="0"/>
              </a:endParaRPr>
            </a:p>
            <a:p>
              <a:pPr algn="ctr">
                <a:lnSpc>
                  <a:spcPct val="120000"/>
                </a:lnSpc>
              </a:pPr>
              <a:r>
                <a:rPr lang="zh-TW" altLang="en-US" sz="1200" dirty="0">
                  <a:solidFill>
                    <a:srgbClr val="664331"/>
                  </a:solidFill>
                  <a:latin typeface="華康圓體 Std W3" panose="02000300000000000000" pitchFamily="50" charset="-120"/>
                  <a:ea typeface="華康圓體 Std W3" panose="02000300000000000000" pitchFamily="50" charset="-120"/>
                  <a:cs typeface="+mn-ea"/>
                  <a:sym typeface="Arial" panose="020B0604020202020204" pitchFamily="34" charset="0"/>
                </a:rPr>
                <a:t>興建學生宿舍貸款利息實施要點</a:t>
              </a:r>
              <a:endParaRPr lang="en-US" altLang="zh-TW" sz="1200" dirty="0">
                <a:solidFill>
                  <a:srgbClr val="664331"/>
                </a:solidFill>
                <a:latin typeface="華康圓體 Std W3" panose="02000300000000000000" pitchFamily="50" charset="-120"/>
                <a:ea typeface="華康圓體 Std W3" panose="02000300000000000000" pitchFamily="50" charset="-120"/>
                <a:cs typeface="+mn-ea"/>
                <a:sym typeface="Arial" panose="020B0604020202020204" pitchFamily="34" charset="0"/>
              </a:endParaRPr>
            </a:p>
          </p:txBody>
        </p:sp>
        <p:pic>
          <p:nvPicPr>
            <p:cNvPr id="28" name="圖形 27">
              <a:extLst>
                <a:ext uri="{FF2B5EF4-FFF2-40B4-BE49-F238E27FC236}">
                  <a16:creationId xmlns:a16="http://schemas.microsoft.com/office/drawing/2014/main" id="{0D15EF5F-97B8-4247-A2E0-7A7E6E09F3B2}"/>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5736708" y="2790918"/>
              <a:ext cx="735403" cy="735403"/>
            </a:xfrm>
            <a:prstGeom prst="rect">
              <a:avLst/>
            </a:prstGeom>
          </p:spPr>
        </p:pic>
        <p:sp>
          <p:nvSpPr>
            <p:cNvPr id="29" name="矩形 28">
              <a:extLst>
                <a:ext uri="{FF2B5EF4-FFF2-40B4-BE49-F238E27FC236}">
                  <a16:creationId xmlns:a16="http://schemas.microsoft.com/office/drawing/2014/main" id="{1F1C9DD3-B940-43C7-8AB2-E4F42FD6CE3D}"/>
                </a:ext>
              </a:extLst>
            </p:cNvPr>
            <p:cNvSpPr/>
            <p:nvPr/>
          </p:nvSpPr>
          <p:spPr>
            <a:xfrm>
              <a:off x="5542002" y="3650054"/>
              <a:ext cx="1107996" cy="380425"/>
            </a:xfrm>
            <a:prstGeom prst="rect">
              <a:avLst/>
            </a:prstGeom>
          </p:spPr>
          <p:txBody>
            <a:bodyPr wrap="none">
              <a:spAutoFit/>
            </a:bodyPr>
            <a:lstStyle/>
            <a:p>
              <a:pPr>
                <a:lnSpc>
                  <a:spcPct val="120000"/>
                </a:lnSpc>
              </a:pPr>
              <a:r>
                <a:rPr lang="zh-TW" altLang="en-US" dirty="0">
                  <a:solidFill>
                    <a:srgbClr val="664331"/>
                  </a:solidFill>
                  <a:latin typeface="華康圓體 Std W5" panose="02000500000000000000" pitchFamily="50" charset="-120"/>
                  <a:ea typeface="華康圓體 Std W5" panose="02000500000000000000" pitchFamily="50" charset="-120"/>
                  <a:cs typeface="+mn-ea"/>
                  <a:sym typeface="Arial" panose="020B0604020202020204" pitchFamily="34" charset="0"/>
                </a:rPr>
                <a:t>利息要點</a:t>
              </a:r>
            </a:p>
          </p:txBody>
        </p:sp>
      </p:grpSp>
      <p:grpSp>
        <p:nvGrpSpPr>
          <p:cNvPr id="39" name="群組 38">
            <a:extLst>
              <a:ext uri="{FF2B5EF4-FFF2-40B4-BE49-F238E27FC236}">
                <a16:creationId xmlns:a16="http://schemas.microsoft.com/office/drawing/2014/main" id="{70F5F5F9-79E1-455D-B5FC-F64B32E2564A}"/>
              </a:ext>
            </a:extLst>
          </p:cNvPr>
          <p:cNvGrpSpPr/>
          <p:nvPr/>
        </p:nvGrpSpPr>
        <p:grpSpPr>
          <a:xfrm>
            <a:off x="8086326" y="2235732"/>
            <a:ext cx="2522493" cy="3108355"/>
            <a:chOff x="8086326" y="2235732"/>
            <a:chExt cx="2522493" cy="3108355"/>
          </a:xfrm>
        </p:grpSpPr>
        <p:sp>
          <p:nvSpPr>
            <p:cNvPr id="31" name="矩形 30">
              <a:extLst>
                <a:ext uri="{FF2B5EF4-FFF2-40B4-BE49-F238E27FC236}">
                  <a16:creationId xmlns:a16="http://schemas.microsoft.com/office/drawing/2014/main" id="{27CCB669-2D98-48E8-A83E-91678A1C6D71}"/>
                </a:ext>
              </a:extLst>
            </p:cNvPr>
            <p:cNvSpPr/>
            <p:nvPr/>
          </p:nvSpPr>
          <p:spPr>
            <a:xfrm>
              <a:off x="8086326" y="4616516"/>
              <a:ext cx="2522493" cy="727571"/>
            </a:xfrm>
            <a:prstGeom prst="rect">
              <a:avLst/>
            </a:prstGeom>
          </p:spPr>
          <p:txBody>
            <a:bodyPr wrap="square">
              <a:spAutoFit/>
            </a:bodyPr>
            <a:lstStyle/>
            <a:p>
              <a:pPr algn="ctr">
                <a:lnSpc>
                  <a:spcPct val="120000"/>
                </a:lnSpc>
              </a:pPr>
              <a:r>
                <a:rPr lang="zh-TW" altLang="en-US" sz="1200" dirty="0">
                  <a:solidFill>
                    <a:srgbClr val="664331"/>
                  </a:solidFill>
                  <a:latin typeface="華康圓體 Std W3" panose="02000300000000000000" pitchFamily="50" charset="-120"/>
                  <a:ea typeface="華康圓體 Std W3" panose="02000300000000000000" pitchFamily="50" charset="-120"/>
                  <a:cs typeface="+mn-ea"/>
                  <a:sym typeface="Arial" panose="020B0604020202020204" pitchFamily="34" charset="0"/>
                </a:rPr>
                <a:t>教育部補助專科以上學校</a:t>
              </a:r>
            </a:p>
            <a:p>
              <a:pPr algn="ctr">
                <a:lnSpc>
                  <a:spcPct val="120000"/>
                </a:lnSpc>
              </a:pPr>
              <a:r>
                <a:rPr lang="zh-TW" altLang="en-US" sz="1200" dirty="0">
                  <a:solidFill>
                    <a:srgbClr val="664331"/>
                  </a:solidFill>
                  <a:latin typeface="華康圓體 Std W3" panose="02000300000000000000" pitchFamily="50" charset="-120"/>
                  <a:ea typeface="華康圓體 Std W3" panose="02000300000000000000" pitchFamily="50" charset="-120"/>
                  <a:cs typeface="+mn-ea"/>
                  <a:sym typeface="Arial" panose="020B0604020202020204" pitchFamily="34" charset="0"/>
                </a:rPr>
                <a:t>校外興辦學生社會住宅</a:t>
              </a:r>
              <a:endParaRPr lang="en-US" altLang="zh-TW" sz="1200" dirty="0">
                <a:solidFill>
                  <a:srgbClr val="664331"/>
                </a:solidFill>
                <a:latin typeface="華康圓體 Std W3" panose="02000300000000000000" pitchFamily="50" charset="-120"/>
                <a:ea typeface="華康圓體 Std W3" panose="02000300000000000000" pitchFamily="50" charset="-120"/>
                <a:cs typeface="+mn-ea"/>
                <a:sym typeface="Arial" panose="020B0604020202020204" pitchFamily="34" charset="0"/>
              </a:endParaRPr>
            </a:p>
            <a:p>
              <a:pPr algn="ctr">
                <a:lnSpc>
                  <a:spcPct val="120000"/>
                </a:lnSpc>
              </a:pPr>
              <a:r>
                <a:rPr lang="zh-TW" altLang="en-US" sz="1200" dirty="0">
                  <a:solidFill>
                    <a:srgbClr val="664331"/>
                  </a:solidFill>
                  <a:latin typeface="華康圓體 Std W3" panose="02000300000000000000" pitchFamily="50" charset="-120"/>
                  <a:ea typeface="華康圓體 Std W3" panose="02000300000000000000" pitchFamily="50" charset="-120"/>
                  <a:cs typeface="+mn-ea"/>
                  <a:sym typeface="Arial" panose="020B0604020202020204" pitchFamily="34" charset="0"/>
                </a:rPr>
                <a:t>空床作業要點</a:t>
              </a:r>
            </a:p>
          </p:txBody>
        </p:sp>
        <p:sp>
          <p:nvSpPr>
            <p:cNvPr id="32" name="橢圓 31">
              <a:extLst>
                <a:ext uri="{FF2B5EF4-FFF2-40B4-BE49-F238E27FC236}">
                  <a16:creationId xmlns:a16="http://schemas.microsoft.com/office/drawing/2014/main" id="{8CEC6BAA-DDB4-4418-83F0-2B9CACCF5DAB}"/>
                </a:ext>
              </a:extLst>
            </p:cNvPr>
            <p:cNvSpPr/>
            <p:nvPr/>
          </p:nvSpPr>
          <p:spPr>
            <a:xfrm>
              <a:off x="8086326" y="2235732"/>
              <a:ext cx="2298906" cy="2298906"/>
            </a:xfrm>
            <a:prstGeom prst="ellipse">
              <a:avLst/>
            </a:prstGeom>
            <a:solidFill>
              <a:schemeClr val="accent4">
                <a:lumMod val="40000"/>
                <a:lumOff val="60000"/>
                <a:alpha val="6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33" name="圖形 32">
              <a:extLst>
                <a:ext uri="{FF2B5EF4-FFF2-40B4-BE49-F238E27FC236}">
                  <a16:creationId xmlns:a16="http://schemas.microsoft.com/office/drawing/2014/main" id="{9F1A454E-71A6-4DAF-A83C-0EC914440EEE}"/>
                </a:ext>
              </a:extLst>
            </p:cNvPr>
            <p:cNvPicPr>
              <a:picLocks noChangeAspect="1"/>
            </p:cNvPicPr>
            <p:nvPr/>
          </p:nvPicPr>
          <p:blipFill rotWithShape="1">
            <a:blip r:embed="rId2">
              <a:extLst>
                <a:ext uri="{96DAC541-7B7A-43D3-8B79-37D633B846F1}">
                  <asvg:svgBlip xmlns:asvg="http://schemas.microsoft.com/office/drawing/2016/SVG/main" r:embed="rId3"/>
                </a:ext>
              </a:extLst>
            </a:blip>
            <a:srcRect t="42636" r="27036"/>
            <a:stretch/>
          </p:blipFill>
          <p:spPr>
            <a:xfrm>
              <a:off x="8879428" y="2880360"/>
              <a:ext cx="802354" cy="630806"/>
            </a:xfrm>
            <a:prstGeom prst="rect">
              <a:avLst/>
            </a:prstGeom>
          </p:spPr>
        </p:pic>
        <p:sp>
          <p:nvSpPr>
            <p:cNvPr id="34" name="矩形 33">
              <a:extLst>
                <a:ext uri="{FF2B5EF4-FFF2-40B4-BE49-F238E27FC236}">
                  <a16:creationId xmlns:a16="http://schemas.microsoft.com/office/drawing/2014/main" id="{66CF008F-A887-41A0-9725-B64793924226}"/>
                </a:ext>
              </a:extLst>
            </p:cNvPr>
            <p:cNvSpPr/>
            <p:nvPr/>
          </p:nvSpPr>
          <p:spPr>
            <a:xfrm>
              <a:off x="8699305" y="3652628"/>
              <a:ext cx="1107996" cy="380425"/>
            </a:xfrm>
            <a:prstGeom prst="rect">
              <a:avLst/>
            </a:prstGeom>
          </p:spPr>
          <p:txBody>
            <a:bodyPr wrap="none">
              <a:spAutoFit/>
            </a:bodyPr>
            <a:lstStyle/>
            <a:p>
              <a:pPr>
                <a:lnSpc>
                  <a:spcPct val="120000"/>
                </a:lnSpc>
              </a:pPr>
              <a:r>
                <a:rPr lang="zh-CN" altLang="en-US" dirty="0">
                  <a:solidFill>
                    <a:srgbClr val="664331"/>
                  </a:solidFill>
                  <a:latin typeface="華康圓體 Std W5" panose="02000500000000000000" pitchFamily="50" charset="-120"/>
                  <a:ea typeface="華康圓體 Std W5" panose="02000500000000000000" pitchFamily="50" charset="-120"/>
                  <a:cs typeface="+mn-ea"/>
                  <a:sym typeface="Arial" panose="020B0604020202020204" pitchFamily="34" charset="0"/>
                </a:rPr>
                <a:t>空床</a:t>
              </a:r>
              <a:r>
                <a:rPr lang="zh-TW" altLang="en-US" dirty="0">
                  <a:solidFill>
                    <a:srgbClr val="664331"/>
                  </a:solidFill>
                  <a:latin typeface="華康圓體 Std W5" panose="02000500000000000000" pitchFamily="50" charset="-120"/>
                  <a:ea typeface="華康圓體 Std W5" panose="02000500000000000000" pitchFamily="50" charset="-120"/>
                  <a:cs typeface="+mn-ea"/>
                  <a:sym typeface="Arial" panose="020B0604020202020204" pitchFamily="34" charset="0"/>
                </a:rPr>
                <a:t>要點</a:t>
              </a:r>
            </a:p>
          </p:txBody>
        </p:sp>
        <p:sp>
          <p:nvSpPr>
            <p:cNvPr id="36" name="矩形 35">
              <a:extLst>
                <a:ext uri="{FF2B5EF4-FFF2-40B4-BE49-F238E27FC236}">
                  <a16:creationId xmlns:a16="http://schemas.microsoft.com/office/drawing/2014/main" id="{CECEAA29-45EF-45F7-9C63-DB819D59DFFC}"/>
                </a:ext>
              </a:extLst>
            </p:cNvPr>
            <p:cNvSpPr/>
            <p:nvPr/>
          </p:nvSpPr>
          <p:spPr>
            <a:xfrm>
              <a:off x="8801100" y="2705100"/>
              <a:ext cx="107360" cy="312420"/>
            </a:xfrm>
            <a:prstGeom prst="rect">
              <a:avLst/>
            </a:prstGeom>
            <a:solidFill>
              <a:srgbClr val="CFC6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spTree>
    <p:extLst>
      <p:ext uri="{BB962C8B-B14F-4D97-AF65-F5344CB8AC3E}">
        <p14:creationId xmlns:p14="http://schemas.microsoft.com/office/powerpoint/2010/main" val="42582463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 name="群組 19">
            <a:extLst>
              <a:ext uri="{FF2B5EF4-FFF2-40B4-BE49-F238E27FC236}">
                <a16:creationId xmlns:a16="http://schemas.microsoft.com/office/drawing/2014/main" id="{84E7B562-39B3-4DF7-AA9B-8DDDADEB99F8}"/>
              </a:ext>
            </a:extLst>
          </p:cNvPr>
          <p:cNvGrpSpPr/>
          <p:nvPr/>
        </p:nvGrpSpPr>
        <p:grpSpPr>
          <a:xfrm>
            <a:off x="268184" y="196662"/>
            <a:ext cx="926983" cy="926983"/>
            <a:chOff x="268184" y="196662"/>
            <a:chExt cx="2298906" cy="2298906"/>
          </a:xfrm>
        </p:grpSpPr>
        <p:sp>
          <p:nvSpPr>
            <p:cNvPr id="22" name="橢圓 21">
              <a:extLst>
                <a:ext uri="{FF2B5EF4-FFF2-40B4-BE49-F238E27FC236}">
                  <a16:creationId xmlns:a16="http://schemas.microsoft.com/office/drawing/2014/main" id="{63244DEA-8BC9-4403-B46E-C8B91D907C75}"/>
                </a:ext>
              </a:extLst>
            </p:cNvPr>
            <p:cNvSpPr/>
            <p:nvPr/>
          </p:nvSpPr>
          <p:spPr>
            <a:xfrm>
              <a:off x="268184" y="196662"/>
              <a:ext cx="2298906" cy="2298906"/>
            </a:xfrm>
            <a:prstGeom prst="ellipse">
              <a:avLst/>
            </a:prstGeom>
            <a:solidFill>
              <a:schemeClr val="bg2">
                <a:lumMod val="90000"/>
                <a:alpha val="6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a:p>
          </p:txBody>
        </p:sp>
        <p:pic>
          <p:nvPicPr>
            <p:cNvPr id="24" name="圖形 23">
              <a:extLst>
                <a:ext uri="{FF2B5EF4-FFF2-40B4-BE49-F238E27FC236}">
                  <a16:creationId xmlns:a16="http://schemas.microsoft.com/office/drawing/2014/main" id="{69B75586-E335-4FD9-9252-168B5972249A}"/>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57514" y="751849"/>
              <a:ext cx="720247" cy="720247"/>
            </a:xfrm>
            <a:prstGeom prst="rect">
              <a:avLst/>
            </a:prstGeom>
          </p:spPr>
        </p:pic>
        <p:sp>
          <p:nvSpPr>
            <p:cNvPr id="25" name="矩形 24">
              <a:extLst>
                <a:ext uri="{FF2B5EF4-FFF2-40B4-BE49-F238E27FC236}">
                  <a16:creationId xmlns:a16="http://schemas.microsoft.com/office/drawing/2014/main" id="{94A55C56-A827-429E-AC49-C228E830AEEE}"/>
                </a:ext>
              </a:extLst>
            </p:cNvPr>
            <p:cNvSpPr/>
            <p:nvPr/>
          </p:nvSpPr>
          <p:spPr>
            <a:xfrm>
              <a:off x="496425" y="1613558"/>
              <a:ext cx="1791585" cy="506788"/>
            </a:xfrm>
            <a:prstGeom prst="rect">
              <a:avLst/>
            </a:prstGeom>
          </p:spPr>
          <p:txBody>
            <a:bodyPr wrap="square">
              <a:spAutoFit/>
            </a:bodyPr>
            <a:lstStyle/>
            <a:p>
              <a:pPr>
                <a:lnSpc>
                  <a:spcPct val="120000"/>
                </a:lnSpc>
              </a:pPr>
              <a:r>
                <a:rPr lang="zh-TW" altLang="en-US" sz="700" dirty="0">
                  <a:solidFill>
                    <a:srgbClr val="664331"/>
                  </a:solidFill>
                  <a:latin typeface="華康圓體 Std W5" panose="02000500000000000000" pitchFamily="50" charset="-120"/>
                  <a:ea typeface="華康圓體 Std W5" panose="02000500000000000000" pitchFamily="50" charset="-120"/>
                  <a:cs typeface="+mn-ea"/>
                  <a:sym typeface="Arial" panose="020B0604020202020204" pitchFamily="34" charset="0"/>
                </a:rPr>
                <a:t>整體改善要點</a:t>
              </a:r>
            </a:p>
          </p:txBody>
        </p:sp>
      </p:grpSp>
      <p:sp>
        <p:nvSpPr>
          <p:cNvPr id="26" name="矩形 25">
            <a:extLst>
              <a:ext uri="{FF2B5EF4-FFF2-40B4-BE49-F238E27FC236}">
                <a16:creationId xmlns:a16="http://schemas.microsoft.com/office/drawing/2014/main" id="{3037D039-A631-4ADC-8015-45BB16AC8F78}"/>
              </a:ext>
            </a:extLst>
          </p:cNvPr>
          <p:cNvSpPr/>
          <p:nvPr/>
        </p:nvSpPr>
        <p:spPr>
          <a:xfrm>
            <a:off x="1287200" y="480227"/>
            <a:ext cx="5624920" cy="856645"/>
          </a:xfrm>
          <a:prstGeom prst="rect">
            <a:avLst/>
          </a:prstGeom>
        </p:spPr>
        <p:txBody>
          <a:bodyPr wrap="square">
            <a:spAutoFit/>
          </a:bodyPr>
          <a:lstStyle/>
          <a:p>
            <a:pPr>
              <a:spcBef>
                <a:spcPts val="180"/>
              </a:spcBef>
            </a:pPr>
            <a:r>
              <a:rPr lang="zh-CN" altLang="en-US" sz="2400" dirty="0">
                <a:solidFill>
                  <a:srgbClr val="664331"/>
                </a:solidFill>
                <a:latin typeface="華康圓體 Std W5" panose="02000500000000000000" pitchFamily="50" charset="-120"/>
                <a:ea typeface="華康圓體 Std W5" panose="02000500000000000000" pitchFamily="50" charset="-120"/>
              </a:rPr>
              <a:t>整體改善</a:t>
            </a:r>
            <a:endParaRPr lang="en-US" altLang="zh-CN" sz="2400" dirty="0">
              <a:solidFill>
                <a:srgbClr val="664331"/>
              </a:solidFill>
              <a:latin typeface="華康圓體 Std W5" panose="02000500000000000000" pitchFamily="50" charset="-120"/>
              <a:ea typeface="華康圓體 Std W5" panose="02000500000000000000" pitchFamily="50" charset="-120"/>
            </a:endParaRPr>
          </a:p>
          <a:p>
            <a:pPr>
              <a:spcBef>
                <a:spcPts val="180"/>
              </a:spcBef>
            </a:pPr>
            <a:r>
              <a:rPr lang="zh-CN" altLang="en-US" sz="2400" dirty="0">
                <a:solidFill>
                  <a:srgbClr val="664331"/>
                </a:solidFill>
                <a:latin typeface="華康圓體 Std W5" panose="02000500000000000000" pitchFamily="50" charset="-120"/>
                <a:ea typeface="華康圓體 Std W5" panose="02000500000000000000" pitchFamily="50" charset="-120"/>
              </a:rPr>
              <a:t>審查流程</a:t>
            </a:r>
            <a:endParaRPr lang="zh-TW" altLang="en-US" sz="2400" dirty="0">
              <a:solidFill>
                <a:srgbClr val="664331"/>
              </a:solidFill>
              <a:latin typeface="華康圓體 Std W5" panose="02000500000000000000" pitchFamily="50" charset="-120"/>
              <a:ea typeface="華康圓體 Std W5" panose="02000500000000000000" pitchFamily="50" charset="-120"/>
            </a:endParaRPr>
          </a:p>
        </p:txBody>
      </p:sp>
      <p:grpSp>
        <p:nvGrpSpPr>
          <p:cNvPr id="4" name="群組 3">
            <a:extLst>
              <a:ext uri="{FF2B5EF4-FFF2-40B4-BE49-F238E27FC236}">
                <a16:creationId xmlns:a16="http://schemas.microsoft.com/office/drawing/2014/main" id="{6F40941E-D9C8-4D1A-88C6-B013BA4472B0}"/>
              </a:ext>
            </a:extLst>
          </p:cNvPr>
          <p:cNvGrpSpPr/>
          <p:nvPr/>
        </p:nvGrpSpPr>
        <p:grpSpPr>
          <a:xfrm>
            <a:off x="1400883" y="660153"/>
            <a:ext cx="9826974" cy="5419902"/>
            <a:chOff x="1287200" y="676021"/>
            <a:chExt cx="9826974" cy="5419902"/>
          </a:xfrm>
        </p:grpSpPr>
        <p:sp>
          <p:nvSpPr>
            <p:cNvPr id="41" name="矩形: 圓角 40">
              <a:extLst>
                <a:ext uri="{FF2B5EF4-FFF2-40B4-BE49-F238E27FC236}">
                  <a16:creationId xmlns:a16="http://schemas.microsoft.com/office/drawing/2014/main" id="{5DF7C48A-24E8-47BA-93E2-49956F82FEBA}"/>
                </a:ext>
              </a:extLst>
            </p:cNvPr>
            <p:cNvSpPr/>
            <p:nvPr/>
          </p:nvSpPr>
          <p:spPr>
            <a:xfrm>
              <a:off x="3641780" y="676021"/>
              <a:ext cx="4863203" cy="491612"/>
            </a:xfrm>
            <a:prstGeom prst="roundRect">
              <a:avLst/>
            </a:prstGeom>
            <a:solidFill>
              <a:schemeClr val="accent4">
                <a:lumMod val="40000"/>
                <a:lumOff val="60000"/>
              </a:schemeClr>
            </a:solidFill>
            <a:ln>
              <a:noFill/>
            </a:ln>
          </p:spPr>
          <p:style>
            <a:lnRef idx="2">
              <a:schemeClr val="accent5"/>
            </a:lnRef>
            <a:fillRef idx="1">
              <a:schemeClr val="lt1"/>
            </a:fillRef>
            <a:effectRef idx="0">
              <a:schemeClr val="accent5"/>
            </a:effectRef>
            <a:fontRef idx="minor">
              <a:schemeClr val="dk1"/>
            </a:fontRef>
          </p:style>
          <p:txBody>
            <a:bodyPr rtlCol="0" anchor="ctr" anchorCtr="1"/>
            <a:lstStyle/>
            <a:p>
              <a:pPr algn="ctr"/>
              <a:r>
                <a:rPr lang="zh-TW" altLang="en-US" sz="1600" b="1" dirty="0">
                  <a:solidFill>
                    <a:schemeClr val="accent4">
                      <a:lumMod val="75000"/>
                    </a:schemeClr>
                  </a:solidFill>
                  <a:latin typeface="華康圓體 Std W5" panose="02000500000000000000" pitchFamily="50" charset="-120"/>
                  <a:ea typeface="華康圓體 Std W5" panose="02000500000000000000" pitchFamily="50" charset="-120"/>
                </a:rPr>
                <a:t>計畫申請</a:t>
              </a:r>
            </a:p>
          </p:txBody>
        </p:sp>
        <p:cxnSp>
          <p:nvCxnSpPr>
            <p:cNvPr id="42" name="直線單箭頭接點 41">
              <a:extLst>
                <a:ext uri="{FF2B5EF4-FFF2-40B4-BE49-F238E27FC236}">
                  <a16:creationId xmlns:a16="http://schemas.microsoft.com/office/drawing/2014/main" id="{8D189441-7077-454C-B94E-D2CEFC1A42DE}"/>
                </a:ext>
              </a:extLst>
            </p:cNvPr>
            <p:cNvCxnSpPr>
              <a:cxnSpLocks/>
            </p:cNvCxnSpPr>
            <p:nvPr/>
          </p:nvCxnSpPr>
          <p:spPr>
            <a:xfrm flipH="1">
              <a:off x="6073368" y="1167633"/>
              <a:ext cx="14" cy="244771"/>
            </a:xfrm>
            <a:prstGeom prst="straightConnector1">
              <a:avLst/>
            </a:prstGeom>
            <a:ln>
              <a:solidFill>
                <a:srgbClr val="664331"/>
              </a:solidFill>
              <a:tailEnd type="triangle"/>
            </a:ln>
          </p:spPr>
          <p:style>
            <a:lnRef idx="1">
              <a:schemeClr val="dk1"/>
            </a:lnRef>
            <a:fillRef idx="0">
              <a:schemeClr val="dk1"/>
            </a:fillRef>
            <a:effectRef idx="0">
              <a:schemeClr val="dk1"/>
            </a:effectRef>
            <a:fontRef idx="minor">
              <a:schemeClr val="tx1"/>
            </a:fontRef>
          </p:style>
        </p:cxnSp>
        <p:cxnSp>
          <p:nvCxnSpPr>
            <p:cNvPr id="43" name="直線單箭頭接點 42">
              <a:extLst>
                <a:ext uri="{FF2B5EF4-FFF2-40B4-BE49-F238E27FC236}">
                  <a16:creationId xmlns:a16="http://schemas.microsoft.com/office/drawing/2014/main" id="{18CB272D-08FD-4959-A371-6B8734E8561E}"/>
                </a:ext>
              </a:extLst>
            </p:cNvPr>
            <p:cNvCxnSpPr>
              <a:cxnSpLocks/>
            </p:cNvCxnSpPr>
            <p:nvPr/>
          </p:nvCxnSpPr>
          <p:spPr>
            <a:xfrm flipH="1">
              <a:off x="9660574" y="4302349"/>
              <a:ext cx="2" cy="25349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45" name="直線接點 44">
              <a:extLst>
                <a:ext uri="{FF2B5EF4-FFF2-40B4-BE49-F238E27FC236}">
                  <a16:creationId xmlns:a16="http://schemas.microsoft.com/office/drawing/2014/main" id="{04047EC0-9804-4372-90EC-76C764CFFDFF}"/>
                </a:ext>
              </a:extLst>
            </p:cNvPr>
            <p:cNvCxnSpPr>
              <a:cxnSpLocks/>
            </p:cNvCxnSpPr>
            <p:nvPr/>
          </p:nvCxnSpPr>
          <p:spPr>
            <a:xfrm>
              <a:off x="2350720" y="3216530"/>
              <a:ext cx="7343023" cy="0"/>
            </a:xfrm>
            <a:prstGeom prst="line">
              <a:avLst/>
            </a:prstGeom>
            <a:ln w="9525">
              <a:solidFill>
                <a:schemeClr val="tx2">
                  <a:lumMod val="75000"/>
                </a:schemeClr>
              </a:solidFill>
            </a:ln>
          </p:spPr>
          <p:style>
            <a:lnRef idx="1">
              <a:schemeClr val="dk1"/>
            </a:lnRef>
            <a:fillRef idx="0">
              <a:schemeClr val="dk1"/>
            </a:fillRef>
            <a:effectRef idx="0">
              <a:schemeClr val="dk1"/>
            </a:effectRef>
            <a:fontRef idx="minor">
              <a:schemeClr val="tx1"/>
            </a:fontRef>
          </p:style>
        </p:cxnSp>
        <p:cxnSp>
          <p:nvCxnSpPr>
            <p:cNvPr id="46" name="直線單箭頭接點 45">
              <a:extLst>
                <a:ext uri="{FF2B5EF4-FFF2-40B4-BE49-F238E27FC236}">
                  <a16:creationId xmlns:a16="http://schemas.microsoft.com/office/drawing/2014/main" id="{82670DAD-26CE-4AE6-9168-25BEC27C2FCD}"/>
                </a:ext>
              </a:extLst>
            </p:cNvPr>
            <p:cNvCxnSpPr>
              <a:cxnSpLocks/>
            </p:cNvCxnSpPr>
            <p:nvPr/>
          </p:nvCxnSpPr>
          <p:spPr>
            <a:xfrm flipH="1">
              <a:off x="5975896" y="3042924"/>
              <a:ext cx="1" cy="504190"/>
            </a:xfrm>
            <a:prstGeom prst="straightConnector1">
              <a:avLst/>
            </a:prstGeom>
            <a:ln>
              <a:solidFill>
                <a:schemeClr val="tx2">
                  <a:lumMod val="75000"/>
                </a:schemeClr>
              </a:solidFill>
              <a:tailEnd type="triangle"/>
            </a:ln>
          </p:spPr>
          <p:style>
            <a:lnRef idx="1">
              <a:schemeClr val="dk1"/>
            </a:lnRef>
            <a:fillRef idx="0">
              <a:schemeClr val="dk1"/>
            </a:fillRef>
            <a:effectRef idx="0">
              <a:schemeClr val="dk1"/>
            </a:effectRef>
            <a:fontRef idx="minor">
              <a:schemeClr val="tx1"/>
            </a:fontRef>
          </p:style>
        </p:cxnSp>
        <p:cxnSp>
          <p:nvCxnSpPr>
            <p:cNvPr id="47" name="直線單箭頭接點 46">
              <a:extLst>
                <a:ext uri="{FF2B5EF4-FFF2-40B4-BE49-F238E27FC236}">
                  <a16:creationId xmlns:a16="http://schemas.microsoft.com/office/drawing/2014/main" id="{F28AFC91-0EE7-427A-B1DB-3602B0EA5580}"/>
                </a:ext>
              </a:extLst>
            </p:cNvPr>
            <p:cNvCxnSpPr>
              <a:cxnSpLocks/>
            </p:cNvCxnSpPr>
            <p:nvPr/>
          </p:nvCxnSpPr>
          <p:spPr>
            <a:xfrm>
              <a:off x="9693743" y="3216530"/>
              <a:ext cx="0" cy="337105"/>
            </a:xfrm>
            <a:prstGeom prst="straightConnector1">
              <a:avLst/>
            </a:prstGeom>
            <a:ln>
              <a:solidFill>
                <a:schemeClr val="tx2">
                  <a:lumMod val="75000"/>
                </a:schemeClr>
              </a:solidFill>
              <a:tailEnd type="triangle"/>
            </a:ln>
          </p:spPr>
          <p:style>
            <a:lnRef idx="1">
              <a:schemeClr val="dk1"/>
            </a:lnRef>
            <a:fillRef idx="0">
              <a:schemeClr val="dk1"/>
            </a:fillRef>
            <a:effectRef idx="0">
              <a:schemeClr val="dk1"/>
            </a:effectRef>
            <a:fontRef idx="minor">
              <a:schemeClr val="tx1"/>
            </a:fontRef>
          </p:style>
        </p:cxnSp>
        <p:sp>
          <p:nvSpPr>
            <p:cNvPr id="48" name="矩形: 圓角 47">
              <a:extLst>
                <a:ext uri="{FF2B5EF4-FFF2-40B4-BE49-F238E27FC236}">
                  <a16:creationId xmlns:a16="http://schemas.microsoft.com/office/drawing/2014/main" id="{83048A9C-E286-4995-B613-4C0C87264632}"/>
                </a:ext>
              </a:extLst>
            </p:cNvPr>
            <p:cNvSpPr/>
            <p:nvPr/>
          </p:nvSpPr>
          <p:spPr>
            <a:xfrm>
              <a:off x="3641766" y="2355638"/>
              <a:ext cx="4863191" cy="687286"/>
            </a:xfrm>
            <a:prstGeom prst="roundRect">
              <a:avLst>
                <a:gd name="adj" fmla="val 9722"/>
              </a:avLst>
            </a:prstGeom>
            <a:solidFill>
              <a:schemeClr val="accent4">
                <a:lumMod val="40000"/>
                <a:lumOff val="60000"/>
              </a:schemeClr>
            </a:solidFill>
            <a:ln>
              <a:noFill/>
            </a:ln>
          </p:spPr>
          <p:style>
            <a:lnRef idx="2">
              <a:schemeClr val="accent5"/>
            </a:lnRef>
            <a:fillRef idx="1">
              <a:schemeClr val="lt1"/>
            </a:fillRef>
            <a:effectRef idx="0">
              <a:schemeClr val="accent5"/>
            </a:effectRef>
            <a:fontRef idx="minor">
              <a:schemeClr val="dk1"/>
            </a:fontRef>
          </p:style>
          <p:txBody>
            <a:bodyPr rtlCol="0" anchor="ctr"/>
            <a:lstStyle/>
            <a:p>
              <a:pPr algn="ctr"/>
              <a:r>
                <a:rPr lang="zh-TW" altLang="en-US" sz="1600" b="1" dirty="0">
                  <a:solidFill>
                    <a:schemeClr val="accent4">
                      <a:lumMod val="75000"/>
                    </a:schemeClr>
                  </a:solidFill>
                  <a:latin typeface="華康圓體 Std W5" panose="02000500000000000000" pitchFamily="50" charset="-120"/>
                  <a:ea typeface="華康圓體 Std W5" panose="02000500000000000000" pitchFamily="50" charset="-120"/>
                </a:rPr>
                <a:t>複審會議</a:t>
              </a:r>
              <a:endParaRPr lang="en-US" altLang="zh-TW" sz="1600" b="1" dirty="0">
                <a:solidFill>
                  <a:schemeClr val="accent4">
                    <a:lumMod val="75000"/>
                  </a:schemeClr>
                </a:solidFill>
                <a:latin typeface="華康圓體 Std W5" panose="02000500000000000000" pitchFamily="50" charset="-120"/>
                <a:ea typeface="華康圓體 Std W5" panose="02000500000000000000" pitchFamily="50" charset="-120"/>
              </a:endParaRPr>
            </a:p>
            <a:p>
              <a:pPr algn="ctr"/>
              <a:r>
                <a:rPr lang="zh-TW" altLang="en-US" sz="1400" dirty="0">
                  <a:solidFill>
                    <a:schemeClr val="accent4">
                      <a:lumMod val="75000"/>
                    </a:schemeClr>
                  </a:solidFill>
                  <a:latin typeface="華康圓體 Std W3" panose="02000300000000000000" pitchFamily="50" charset="-120"/>
                  <a:ea typeface="華康圓體 Std W3" panose="02000300000000000000" pitchFamily="50" charset="-120"/>
                </a:rPr>
                <a:t>請學校</a:t>
              </a:r>
              <a:r>
                <a:rPr lang="zh-TW" altLang="en-US" sz="1400" u="sng" dirty="0">
                  <a:solidFill>
                    <a:schemeClr val="accent1">
                      <a:lumMod val="50000"/>
                    </a:schemeClr>
                  </a:solidFill>
                  <a:latin typeface="華康圓體 Std W3" panose="02000300000000000000" pitchFamily="50" charset="-120"/>
                  <a:ea typeface="華康圓體 Std W3" panose="02000300000000000000" pitchFamily="50" charset="-120"/>
                </a:rPr>
                <a:t>出席簡報</a:t>
              </a:r>
              <a:endParaRPr lang="en-US" altLang="zh-TW" sz="1400" u="sng" dirty="0">
                <a:solidFill>
                  <a:schemeClr val="accent1">
                    <a:lumMod val="50000"/>
                  </a:schemeClr>
                </a:solidFill>
                <a:latin typeface="華康圓體 Std W3" panose="02000300000000000000" pitchFamily="50" charset="-120"/>
                <a:ea typeface="華康圓體 Std W3" panose="02000300000000000000" pitchFamily="50" charset="-120"/>
              </a:endParaRPr>
            </a:p>
          </p:txBody>
        </p:sp>
        <p:cxnSp>
          <p:nvCxnSpPr>
            <p:cNvPr id="49" name="直線單箭頭接點 48">
              <a:extLst>
                <a:ext uri="{FF2B5EF4-FFF2-40B4-BE49-F238E27FC236}">
                  <a16:creationId xmlns:a16="http://schemas.microsoft.com/office/drawing/2014/main" id="{E2962182-9D40-40B6-8BDC-CF761FCE7C81}"/>
                </a:ext>
              </a:extLst>
            </p:cNvPr>
            <p:cNvCxnSpPr>
              <a:cxnSpLocks/>
            </p:cNvCxnSpPr>
            <p:nvPr/>
          </p:nvCxnSpPr>
          <p:spPr>
            <a:xfrm>
              <a:off x="6073362" y="2098331"/>
              <a:ext cx="0" cy="266180"/>
            </a:xfrm>
            <a:prstGeom prst="straightConnector1">
              <a:avLst/>
            </a:prstGeom>
            <a:ln>
              <a:solidFill>
                <a:srgbClr val="664331"/>
              </a:solidFill>
              <a:tailEnd type="triangle"/>
            </a:ln>
          </p:spPr>
          <p:style>
            <a:lnRef idx="1">
              <a:schemeClr val="dk1"/>
            </a:lnRef>
            <a:fillRef idx="0">
              <a:schemeClr val="dk1"/>
            </a:fillRef>
            <a:effectRef idx="0">
              <a:schemeClr val="dk1"/>
            </a:effectRef>
            <a:fontRef idx="minor">
              <a:schemeClr val="tx1"/>
            </a:fontRef>
          </p:style>
        </p:cxnSp>
        <p:cxnSp>
          <p:nvCxnSpPr>
            <p:cNvPr id="50" name="直線單箭頭接點 49">
              <a:extLst>
                <a:ext uri="{FF2B5EF4-FFF2-40B4-BE49-F238E27FC236}">
                  <a16:creationId xmlns:a16="http://schemas.microsoft.com/office/drawing/2014/main" id="{E4E6D841-0BB1-4097-886B-15D434CE7348}"/>
                </a:ext>
              </a:extLst>
            </p:cNvPr>
            <p:cNvCxnSpPr>
              <a:cxnSpLocks/>
            </p:cNvCxnSpPr>
            <p:nvPr/>
          </p:nvCxnSpPr>
          <p:spPr>
            <a:xfrm flipH="1">
              <a:off x="2350720" y="4235317"/>
              <a:ext cx="2" cy="24282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51" name="矩形: 圓角 50">
              <a:extLst>
                <a:ext uri="{FF2B5EF4-FFF2-40B4-BE49-F238E27FC236}">
                  <a16:creationId xmlns:a16="http://schemas.microsoft.com/office/drawing/2014/main" id="{461CCEF2-9BFB-4238-8DEE-A76AAD3D001A}"/>
                </a:ext>
              </a:extLst>
            </p:cNvPr>
            <p:cNvSpPr/>
            <p:nvPr/>
          </p:nvSpPr>
          <p:spPr>
            <a:xfrm>
              <a:off x="3641766" y="1416395"/>
              <a:ext cx="4863203" cy="690481"/>
            </a:xfrm>
            <a:prstGeom prst="roundRect">
              <a:avLst>
                <a:gd name="adj" fmla="val 11333"/>
              </a:avLst>
            </a:prstGeom>
            <a:solidFill>
              <a:schemeClr val="accent4">
                <a:lumMod val="40000"/>
                <a:lumOff val="60000"/>
              </a:schemeClr>
            </a:solidFill>
            <a:ln>
              <a:noFill/>
            </a:ln>
          </p:spPr>
          <p:style>
            <a:lnRef idx="2">
              <a:schemeClr val="accent5"/>
            </a:lnRef>
            <a:fillRef idx="1">
              <a:schemeClr val="lt1"/>
            </a:fillRef>
            <a:effectRef idx="0">
              <a:schemeClr val="accent5"/>
            </a:effectRef>
            <a:fontRef idx="minor">
              <a:schemeClr val="dk1"/>
            </a:fontRef>
          </p:style>
          <p:txBody>
            <a:bodyPr rtlCol="0" anchor="ctr" anchorCtr="1"/>
            <a:lstStyle/>
            <a:p>
              <a:pPr algn="ctr"/>
              <a:r>
                <a:rPr lang="zh-TW" altLang="en-US" sz="1600" b="1" dirty="0">
                  <a:solidFill>
                    <a:schemeClr val="accent4">
                      <a:lumMod val="75000"/>
                    </a:schemeClr>
                  </a:solidFill>
                  <a:latin typeface="華康圓體 Std W5" panose="02000500000000000000" pitchFamily="50" charset="-120"/>
                  <a:ea typeface="華康圓體 Std W5" panose="02000500000000000000" pitchFamily="50" charset="-120"/>
                </a:rPr>
                <a:t>書審</a:t>
              </a:r>
              <a:endParaRPr lang="en-US" altLang="zh-TW" sz="1600" b="1" dirty="0">
                <a:solidFill>
                  <a:schemeClr val="accent4">
                    <a:lumMod val="75000"/>
                  </a:schemeClr>
                </a:solidFill>
                <a:latin typeface="華康圓體 Std W5" panose="02000500000000000000" pitchFamily="50" charset="-120"/>
                <a:ea typeface="華康圓體 Std W5" panose="02000500000000000000" pitchFamily="50" charset="-120"/>
              </a:endParaRPr>
            </a:p>
            <a:p>
              <a:pPr algn="ctr"/>
              <a:r>
                <a:rPr lang="zh-TW" altLang="en-US" sz="1400" dirty="0">
                  <a:solidFill>
                    <a:schemeClr val="accent4">
                      <a:lumMod val="75000"/>
                    </a:schemeClr>
                  </a:solidFill>
                  <a:latin typeface="華康圓體 Std W3" panose="02000300000000000000" pitchFamily="50" charset="-120"/>
                  <a:ea typeface="華康圓體 Std W3" panose="02000300000000000000" pitchFamily="50" charset="-120"/>
                </a:rPr>
                <a:t>由審查輔導小組進行</a:t>
              </a:r>
              <a:r>
                <a:rPr lang="zh-TW" altLang="en-US" sz="1400" u="sng" dirty="0">
                  <a:solidFill>
                    <a:schemeClr val="accent1">
                      <a:lumMod val="50000"/>
                    </a:schemeClr>
                  </a:solidFill>
                  <a:latin typeface="華康圓體 Std W3" panose="02000300000000000000" pitchFamily="50" charset="-120"/>
                  <a:ea typeface="華康圓體 Std W3" panose="02000300000000000000" pitchFamily="50" charset="-120"/>
                </a:rPr>
                <a:t>書面審查</a:t>
              </a:r>
              <a:r>
                <a:rPr lang="zh-TW" altLang="en-US" sz="1400" dirty="0">
                  <a:solidFill>
                    <a:schemeClr val="accent4">
                      <a:lumMod val="75000"/>
                    </a:schemeClr>
                  </a:solidFill>
                  <a:latin typeface="華康圓體 Std W3" panose="02000300000000000000" pitchFamily="50" charset="-120"/>
                  <a:ea typeface="華康圓體 Std W3" panose="02000300000000000000" pitchFamily="50" charset="-120"/>
                </a:rPr>
                <a:t>評分</a:t>
              </a:r>
            </a:p>
          </p:txBody>
        </p:sp>
        <p:cxnSp>
          <p:nvCxnSpPr>
            <p:cNvPr id="52" name="直線單箭頭接點 51">
              <a:extLst>
                <a:ext uri="{FF2B5EF4-FFF2-40B4-BE49-F238E27FC236}">
                  <a16:creationId xmlns:a16="http://schemas.microsoft.com/office/drawing/2014/main" id="{33D84553-8A47-4B47-9366-EE9FE542C129}"/>
                </a:ext>
              </a:extLst>
            </p:cNvPr>
            <p:cNvCxnSpPr>
              <a:cxnSpLocks/>
            </p:cNvCxnSpPr>
            <p:nvPr/>
          </p:nvCxnSpPr>
          <p:spPr>
            <a:xfrm>
              <a:off x="2359441" y="3216535"/>
              <a:ext cx="0" cy="337100"/>
            </a:xfrm>
            <a:prstGeom prst="straightConnector1">
              <a:avLst/>
            </a:prstGeom>
            <a:ln>
              <a:solidFill>
                <a:schemeClr val="tx2">
                  <a:lumMod val="75000"/>
                </a:schemeClr>
              </a:solidFill>
              <a:tailEnd type="triangle"/>
            </a:ln>
          </p:spPr>
          <p:style>
            <a:lnRef idx="1">
              <a:schemeClr val="dk1"/>
            </a:lnRef>
            <a:fillRef idx="0">
              <a:schemeClr val="dk1"/>
            </a:fillRef>
            <a:effectRef idx="0">
              <a:schemeClr val="dk1"/>
            </a:effectRef>
            <a:fontRef idx="minor">
              <a:schemeClr val="tx1"/>
            </a:fontRef>
          </p:style>
        </p:cxnSp>
        <p:cxnSp>
          <p:nvCxnSpPr>
            <p:cNvPr id="53" name="直線單箭頭接點 52">
              <a:extLst>
                <a:ext uri="{FF2B5EF4-FFF2-40B4-BE49-F238E27FC236}">
                  <a16:creationId xmlns:a16="http://schemas.microsoft.com/office/drawing/2014/main" id="{4FCD3080-F08D-40F4-B632-AB5202A429AC}"/>
                </a:ext>
              </a:extLst>
            </p:cNvPr>
            <p:cNvCxnSpPr>
              <a:cxnSpLocks/>
            </p:cNvCxnSpPr>
            <p:nvPr/>
          </p:nvCxnSpPr>
          <p:spPr>
            <a:xfrm>
              <a:off x="5979485" y="4265865"/>
              <a:ext cx="0" cy="23574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54" name="矩形: 圓角 53">
              <a:extLst>
                <a:ext uri="{FF2B5EF4-FFF2-40B4-BE49-F238E27FC236}">
                  <a16:creationId xmlns:a16="http://schemas.microsoft.com/office/drawing/2014/main" id="{844ECF99-80D5-4B45-A5D0-C1068F33E4B2}"/>
                </a:ext>
              </a:extLst>
            </p:cNvPr>
            <p:cNvSpPr/>
            <p:nvPr/>
          </p:nvSpPr>
          <p:spPr>
            <a:xfrm>
              <a:off x="1287201" y="3673206"/>
              <a:ext cx="2127037" cy="581628"/>
            </a:xfrm>
            <a:prstGeom prst="roundRect">
              <a:avLst>
                <a:gd name="adj" fmla="val 7683"/>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1600" dirty="0">
                  <a:solidFill>
                    <a:schemeClr val="accent4">
                      <a:lumMod val="60000"/>
                      <a:lumOff val="40000"/>
                    </a:schemeClr>
                  </a:solidFill>
                  <a:latin typeface="華康圓體 Std W5" panose="02000500000000000000" pitchFamily="50" charset="-120"/>
                  <a:ea typeface="華康圓體 Std W5" panose="02000500000000000000" pitchFamily="50" charset="-120"/>
                </a:rPr>
                <a:t>不滿</a:t>
              </a:r>
              <a:r>
                <a:rPr lang="en-US" altLang="zh-TW" sz="1600" dirty="0">
                  <a:solidFill>
                    <a:schemeClr val="accent4">
                      <a:lumMod val="60000"/>
                      <a:lumOff val="40000"/>
                    </a:schemeClr>
                  </a:solidFill>
                  <a:latin typeface="華康圓體 Std W5" panose="02000500000000000000" pitchFamily="50" charset="-120"/>
                  <a:ea typeface="華康圓體 Std W5" panose="02000500000000000000" pitchFamily="50" charset="-120"/>
                </a:rPr>
                <a:t>6</a:t>
              </a:r>
              <a:r>
                <a:rPr lang="zh-TW" altLang="en-US" sz="1600" dirty="0">
                  <a:solidFill>
                    <a:schemeClr val="accent4">
                      <a:lumMod val="60000"/>
                      <a:lumOff val="40000"/>
                    </a:schemeClr>
                  </a:solidFill>
                  <a:latin typeface="華康圓體 Std W5" panose="02000500000000000000" pitchFamily="50" charset="-120"/>
                  <a:ea typeface="華康圓體 Std W5" panose="02000500000000000000" pitchFamily="50" charset="-120"/>
                </a:rPr>
                <a:t>分</a:t>
              </a:r>
            </a:p>
          </p:txBody>
        </p:sp>
        <p:sp>
          <p:nvSpPr>
            <p:cNvPr id="55" name="矩形: 圓角 54">
              <a:extLst>
                <a:ext uri="{FF2B5EF4-FFF2-40B4-BE49-F238E27FC236}">
                  <a16:creationId xmlns:a16="http://schemas.microsoft.com/office/drawing/2014/main" id="{2E729D0D-1F6F-4049-9924-07CB7F52317A}"/>
                </a:ext>
              </a:extLst>
            </p:cNvPr>
            <p:cNvSpPr/>
            <p:nvPr/>
          </p:nvSpPr>
          <p:spPr>
            <a:xfrm>
              <a:off x="1287200" y="4501607"/>
              <a:ext cx="2127037" cy="1561927"/>
            </a:xfrm>
            <a:prstGeom prst="roundRect">
              <a:avLst>
                <a:gd name="adj" fmla="val 3780"/>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1400" dirty="0">
                  <a:solidFill>
                    <a:schemeClr val="bg1">
                      <a:lumMod val="95000"/>
                    </a:schemeClr>
                  </a:solidFill>
                  <a:latin typeface="華康圓體 Std W3" panose="02000300000000000000" pitchFamily="50" charset="-120"/>
                  <a:ea typeface="華康圓體 Std W3" panose="02000300000000000000" pitchFamily="50" charset="-120"/>
                </a:rPr>
                <a:t>建議重新提案</a:t>
              </a:r>
              <a:endParaRPr lang="en-US" altLang="zh-TW" sz="1400" dirty="0">
                <a:solidFill>
                  <a:schemeClr val="bg1">
                    <a:lumMod val="95000"/>
                  </a:schemeClr>
                </a:solidFill>
                <a:latin typeface="華康圓體 Std W3" panose="02000300000000000000" pitchFamily="50" charset="-120"/>
                <a:ea typeface="華康圓體 Std W3" panose="02000300000000000000" pitchFamily="50" charset="-120"/>
              </a:endParaRPr>
            </a:p>
          </p:txBody>
        </p:sp>
        <p:sp>
          <p:nvSpPr>
            <p:cNvPr id="56" name="矩形: 圓角 55">
              <a:extLst>
                <a:ext uri="{FF2B5EF4-FFF2-40B4-BE49-F238E27FC236}">
                  <a16:creationId xmlns:a16="http://schemas.microsoft.com/office/drawing/2014/main" id="{A3ACA8B7-F123-44BB-8063-E7BC73B553D9}"/>
                </a:ext>
              </a:extLst>
            </p:cNvPr>
            <p:cNvSpPr/>
            <p:nvPr/>
          </p:nvSpPr>
          <p:spPr>
            <a:xfrm>
              <a:off x="4646226" y="3668605"/>
              <a:ext cx="2840860" cy="581628"/>
            </a:xfrm>
            <a:prstGeom prst="roundRect">
              <a:avLst>
                <a:gd name="adj" fmla="val 7683"/>
              </a:avLst>
            </a:prstGeom>
            <a:solidFill>
              <a:srgbClr val="C7C7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sz="1600" dirty="0">
                  <a:solidFill>
                    <a:schemeClr val="accent4">
                      <a:lumMod val="75000"/>
                    </a:schemeClr>
                  </a:solidFill>
                  <a:latin typeface="華康圓體 Std W5" panose="02000500000000000000" pitchFamily="50" charset="-120"/>
                  <a:ea typeface="華康圓體 Std W5" panose="02000500000000000000" pitchFamily="50" charset="-120"/>
                </a:rPr>
                <a:t>6-8</a:t>
              </a:r>
              <a:r>
                <a:rPr lang="zh-TW" altLang="en-US" sz="1600" dirty="0">
                  <a:solidFill>
                    <a:schemeClr val="accent4">
                      <a:lumMod val="75000"/>
                    </a:schemeClr>
                  </a:solidFill>
                  <a:latin typeface="華康圓體 Std W5" panose="02000500000000000000" pitchFamily="50" charset="-120"/>
                  <a:ea typeface="華康圓體 Std W5" panose="02000500000000000000" pitchFamily="50" charset="-120"/>
                </a:rPr>
                <a:t>分</a:t>
              </a:r>
            </a:p>
          </p:txBody>
        </p:sp>
        <p:sp>
          <p:nvSpPr>
            <p:cNvPr id="57" name="矩形: 圓角 56">
              <a:extLst>
                <a:ext uri="{FF2B5EF4-FFF2-40B4-BE49-F238E27FC236}">
                  <a16:creationId xmlns:a16="http://schemas.microsoft.com/office/drawing/2014/main" id="{C50372AF-CB0B-40FC-9436-B58175C0726C}"/>
                </a:ext>
              </a:extLst>
            </p:cNvPr>
            <p:cNvSpPr/>
            <p:nvPr/>
          </p:nvSpPr>
          <p:spPr>
            <a:xfrm>
              <a:off x="4646226" y="4533996"/>
              <a:ext cx="2840862" cy="1529538"/>
            </a:xfrm>
            <a:prstGeom prst="roundRect">
              <a:avLst>
                <a:gd name="adj" fmla="val 3780"/>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nSpc>
                  <a:spcPts val="2000"/>
                </a:lnSpc>
                <a:buFont typeface="Arial" panose="020B0604020202020204" pitchFamily="34" charset="0"/>
                <a:buChar char="•"/>
              </a:pPr>
              <a:r>
                <a:rPr lang="zh-TW" altLang="en-US" sz="1300" dirty="0">
                  <a:solidFill>
                    <a:schemeClr val="accent4">
                      <a:lumMod val="75000"/>
                    </a:schemeClr>
                  </a:solidFill>
                  <a:latin typeface="華康圓體 Std W3" panose="02000300000000000000" pitchFamily="50" charset="-120"/>
                  <a:ea typeface="華康圓體 Std W3" panose="02000300000000000000" pitchFamily="50" charset="-120"/>
                </a:rPr>
                <a:t>複審結果文到</a:t>
              </a:r>
              <a:r>
                <a:rPr lang="en-US" altLang="zh-TW" sz="1300" dirty="0">
                  <a:solidFill>
                    <a:schemeClr val="accent4">
                      <a:lumMod val="75000"/>
                    </a:schemeClr>
                  </a:solidFill>
                  <a:latin typeface="華康圓體 Std W3" panose="02000300000000000000" pitchFamily="50" charset="-120"/>
                  <a:ea typeface="華康圓體 Std W3" panose="02000300000000000000" pitchFamily="50" charset="-120"/>
                </a:rPr>
                <a:t>1</a:t>
              </a:r>
              <a:r>
                <a:rPr lang="zh-TW" altLang="en-US" sz="1300" dirty="0">
                  <a:solidFill>
                    <a:schemeClr val="accent4">
                      <a:lumMod val="75000"/>
                    </a:schemeClr>
                  </a:solidFill>
                  <a:latin typeface="華康圓體 Std W3" panose="02000300000000000000" pitchFamily="50" charset="-120"/>
                  <a:ea typeface="華康圓體 Std W3" panose="02000300000000000000" pitchFamily="50" charset="-120"/>
                </a:rPr>
                <a:t>個月內安排訪視</a:t>
              </a:r>
              <a:r>
                <a:rPr lang="zh-CN" altLang="en-US" sz="1300" dirty="0">
                  <a:solidFill>
                    <a:schemeClr val="accent4">
                      <a:lumMod val="75000"/>
                    </a:schemeClr>
                  </a:solidFill>
                  <a:latin typeface="華康圓體 Std W3" panose="02000300000000000000" pitchFamily="50" charset="-120"/>
                  <a:ea typeface="華康圓體 Std W3" panose="02000300000000000000" pitchFamily="50" charset="-120"/>
                </a:rPr>
                <a:t>。</a:t>
              </a:r>
              <a:endParaRPr lang="en-US" altLang="zh-TW" sz="1300" dirty="0">
                <a:solidFill>
                  <a:schemeClr val="accent4">
                    <a:lumMod val="75000"/>
                  </a:schemeClr>
                </a:solidFill>
                <a:latin typeface="華康圓體 Std W3" panose="02000300000000000000" pitchFamily="50" charset="-120"/>
                <a:ea typeface="華康圓體 Std W3" panose="02000300000000000000" pitchFamily="50" charset="-120"/>
              </a:endParaRPr>
            </a:p>
            <a:p>
              <a:pPr marL="285750" indent="-285750">
                <a:lnSpc>
                  <a:spcPts val="2000"/>
                </a:lnSpc>
                <a:buFont typeface="Arial" panose="020B0604020202020204" pitchFamily="34" charset="0"/>
                <a:buChar char="•"/>
              </a:pPr>
              <a:r>
                <a:rPr lang="zh-TW" altLang="en-US" sz="1300" dirty="0">
                  <a:solidFill>
                    <a:schemeClr val="accent4">
                      <a:lumMod val="75000"/>
                    </a:schemeClr>
                  </a:solidFill>
                  <a:latin typeface="華康圓體 Std W3" panose="02000300000000000000" pitchFamily="50" charset="-120"/>
                  <a:ea typeface="華康圓體 Std W3" panose="02000300000000000000" pitchFamily="50" charset="-120"/>
                </a:rPr>
                <a:t>訪視後</a:t>
              </a:r>
              <a:r>
                <a:rPr lang="en-US" altLang="zh-TW" sz="1300" dirty="0">
                  <a:solidFill>
                    <a:schemeClr val="accent4">
                      <a:lumMod val="75000"/>
                    </a:schemeClr>
                  </a:solidFill>
                  <a:latin typeface="華康圓體 Std W3" panose="02000300000000000000" pitchFamily="50" charset="-120"/>
                  <a:ea typeface="華康圓體 Std W3" panose="02000300000000000000" pitchFamily="50" charset="-120"/>
                </a:rPr>
                <a:t>6</a:t>
              </a:r>
              <a:r>
                <a:rPr lang="zh-TW" altLang="en-US" sz="1300" dirty="0">
                  <a:solidFill>
                    <a:schemeClr val="accent4">
                      <a:lumMod val="75000"/>
                    </a:schemeClr>
                  </a:solidFill>
                  <a:latin typeface="華康圓體 Std W3" panose="02000300000000000000" pitchFamily="50" charset="-120"/>
                  <a:ea typeface="華康圓體 Std W3" panose="02000300000000000000" pitchFamily="50" charset="-120"/>
                </a:rPr>
                <a:t>個月內提送修正計畫</a:t>
              </a:r>
              <a:r>
                <a:rPr lang="zh-CN" altLang="en-US" sz="1300" dirty="0">
                  <a:solidFill>
                    <a:schemeClr val="accent4">
                      <a:lumMod val="75000"/>
                    </a:schemeClr>
                  </a:solidFill>
                  <a:latin typeface="華康圓體 Std W3" panose="02000300000000000000" pitchFamily="50" charset="-120"/>
                  <a:ea typeface="華康圓體 Std W3" panose="02000300000000000000" pitchFamily="50" charset="-120"/>
                </a:rPr>
                <a:t>。</a:t>
              </a:r>
              <a:endParaRPr lang="en-US" altLang="zh-TW" sz="1300" dirty="0">
                <a:solidFill>
                  <a:schemeClr val="accent4">
                    <a:lumMod val="75000"/>
                  </a:schemeClr>
                </a:solidFill>
                <a:latin typeface="華康圓體 Std W3" panose="02000300000000000000" pitchFamily="50" charset="-120"/>
                <a:ea typeface="華康圓體 Std W3" panose="02000300000000000000" pitchFamily="50" charset="-120"/>
              </a:endParaRPr>
            </a:p>
          </p:txBody>
        </p:sp>
        <p:sp>
          <p:nvSpPr>
            <p:cNvPr id="58" name="矩形: 圓角 57">
              <a:extLst>
                <a:ext uri="{FF2B5EF4-FFF2-40B4-BE49-F238E27FC236}">
                  <a16:creationId xmlns:a16="http://schemas.microsoft.com/office/drawing/2014/main" id="{A3697A60-3050-46D7-ABB9-DB222A3A5F3E}"/>
                </a:ext>
              </a:extLst>
            </p:cNvPr>
            <p:cNvSpPr/>
            <p:nvPr/>
          </p:nvSpPr>
          <p:spPr>
            <a:xfrm>
              <a:off x="8310037" y="3668605"/>
              <a:ext cx="2767411" cy="581628"/>
            </a:xfrm>
            <a:prstGeom prst="roundRect">
              <a:avLst>
                <a:gd name="adj" fmla="val 7683"/>
              </a:avLst>
            </a:prstGeom>
            <a:solidFill>
              <a:srgbClr val="CEA174">
                <a:alpha val="7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1600" dirty="0">
                  <a:solidFill>
                    <a:schemeClr val="accent4">
                      <a:lumMod val="75000"/>
                    </a:schemeClr>
                  </a:solidFill>
                  <a:latin typeface="華康圓體 Std W5" panose="02000500000000000000" pitchFamily="50" charset="-120"/>
                  <a:ea typeface="華康圓體 Std W5" panose="02000500000000000000" pitchFamily="50" charset="-120"/>
                </a:rPr>
                <a:t>滿</a:t>
              </a:r>
              <a:r>
                <a:rPr lang="en-US" altLang="zh-TW" sz="1600" u="sng" dirty="0">
                  <a:solidFill>
                    <a:schemeClr val="accent1"/>
                  </a:solidFill>
                  <a:latin typeface="華康圓體 Std W5" panose="02000500000000000000" pitchFamily="50" charset="-120"/>
                  <a:ea typeface="華康圓體 Std W5" panose="02000500000000000000" pitchFamily="50" charset="-120"/>
                </a:rPr>
                <a:t>8</a:t>
              </a:r>
              <a:r>
                <a:rPr lang="zh-TW" altLang="en-US" sz="1600" u="sng" dirty="0">
                  <a:solidFill>
                    <a:schemeClr val="accent1"/>
                  </a:solidFill>
                  <a:latin typeface="華康圓體 Std W5" panose="02000500000000000000" pitchFamily="50" charset="-120"/>
                  <a:ea typeface="華康圓體 Std W5" panose="02000500000000000000" pitchFamily="50" charset="-120"/>
                </a:rPr>
                <a:t>分</a:t>
              </a:r>
              <a:r>
                <a:rPr lang="zh-TW" altLang="en-US" sz="1600" dirty="0">
                  <a:solidFill>
                    <a:schemeClr val="accent4">
                      <a:lumMod val="75000"/>
                    </a:schemeClr>
                  </a:solidFill>
                  <a:latin typeface="華康圓體 Std W5" panose="02000500000000000000" pitchFamily="50" charset="-120"/>
                  <a:ea typeface="華康圓體 Std W5" panose="02000500000000000000" pitchFamily="50" charset="-120"/>
                </a:rPr>
                <a:t>以上</a:t>
              </a:r>
            </a:p>
          </p:txBody>
        </p:sp>
        <p:sp>
          <p:nvSpPr>
            <p:cNvPr id="59" name="矩形: 圓角 58">
              <a:extLst>
                <a:ext uri="{FF2B5EF4-FFF2-40B4-BE49-F238E27FC236}">
                  <a16:creationId xmlns:a16="http://schemas.microsoft.com/office/drawing/2014/main" id="{032F370E-512C-454E-A441-5F88245219E8}"/>
                </a:ext>
              </a:extLst>
            </p:cNvPr>
            <p:cNvSpPr/>
            <p:nvPr/>
          </p:nvSpPr>
          <p:spPr>
            <a:xfrm>
              <a:off x="8273310" y="4533996"/>
              <a:ext cx="2840864" cy="1561927"/>
            </a:xfrm>
            <a:prstGeom prst="roundRect">
              <a:avLst>
                <a:gd name="adj" fmla="val 3780"/>
              </a:avLst>
            </a:prstGeom>
            <a:solidFill>
              <a:srgbClr val="E1CBA2">
                <a:alpha val="4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nSpc>
                  <a:spcPts val="2000"/>
                </a:lnSpc>
                <a:buFont typeface="Arial" panose="020B0604020202020204" pitchFamily="34" charset="0"/>
                <a:buChar char="•"/>
              </a:pPr>
              <a:r>
                <a:rPr lang="zh-TW" altLang="en-US" sz="1300" dirty="0">
                  <a:solidFill>
                    <a:schemeClr val="accent4">
                      <a:lumMod val="75000"/>
                    </a:schemeClr>
                  </a:solidFill>
                  <a:latin typeface="華康圓體 Std W3" panose="02000300000000000000" pitchFamily="50" charset="-120"/>
                  <a:ea typeface="華康圓體 Std W3" panose="02000300000000000000" pitchFamily="50" charset="-120"/>
                </a:rPr>
                <a:t>建議予以補助最高額度</a:t>
              </a:r>
              <a:r>
                <a:rPr lang="zh-CN" altLang="en-US" sz="1300" dirty="0">
                  <a:solidFill>
                    <a:schemeClr val="accent4">
                      <a:lumMod val="75000"/>
                    </a:schemeClr>
                  </a:solidFill>
                  <a:latin typeface="華康圓體 Std W3" panose="02000300000000000000" pitchFamily="50" charset="-120"/>
                  <a:ea typeface="華康圓體 Std W3" panose="02000300000000000000" pitchFamily="50" charset="-120"/>
                </a:rPr>
                <a:t>。</a:t>
              </a:r>
              <a:endParaRPr lang="en-US" altLang="zh-TW" sz="1300" dirty="0">
                <a:solidFill>
                  <a:schemeClr val="accent4">
                    <a:lumMod val="75000"/>
                  </a:schemeClr>
                </a:solidFill>
                <a:latin typeface="華康圓體 Std W3" panose="02000300000000000000" pitchFamily="50" charset="-120"/>
                <a:ea typeface="華康圓體 Std W3" panose="02000300000000000000" pitchFamily="50" charset="-120"/>
              </a:endParaRPr>
            </a:p>
            <a:p>
              <a:pPr marL="285750" indent="-285750">
                <a:lnSpc>
                  <a:spcPts val="2000"/>
                </a:lnSpc>
                <a:buFont typeface="Arial" panose="020B0604020202020204" pitchFamily="34" charset="0"/>
                <a:buChar char="•"/>
              </a:pPr>
              <a:r>
                <a:rPr lang="zh-TW" altLang="en-US" sz="1300" dirty="0">
                  <a:solidFill>
                    <a:schemeClr val="accent4">
                      <a:lumMod val="75000"/>
                    </a:schemeClr>
                  </a:solidFill>
                  <a:latin typeface="華康圓體 Std W3" panose="02000300000000000000" pitchFamily="50" charset="-120"/>
                  <a:ea typeface="華康圓體 Std W3" panose="02000300000000000000" pitchFamily="50" charset="-120"/>
                </a:rPr>
                <a:t>本部於學校辦理工程發包階段，得檢視招標文件及發包契約，</a:t>
              </a:r>
              <a:br>
                <a:rPr lang="en-US" altLang="zh-TW" sz="1300" dirty="0">
                  <a:solidFill>
                    <a:schemeClr val="accent4">
                      <a:lumMod val="75000"/>
                    </a:schemeClr>
                  </a:solidFill>
                  <a:latin typeface="華康圓體 Std W3" panose="02000300000000000000" pitchFamily="50" charset="-120"/>
                  <a:ea typeface="華康圓體 Std W3" panose="02000300000000000000" pitchFamily="50" charset="-120"/>
                </a:rPr>
              </a:br>
              <a:r>
                <a:rPr lang="zh-TW" altLang="en-US" sz="1300" dirty="0">
                  <a:solidFill>
                    <a:schemeClr val="accent4">
                      <a:lumMod val="75000"/>
                    </a:schemeClr>
                  </a:solidFill>
                  <a:latin typeface="華康圓體 Std W3" panose="02000300000000000000" pitchFamily="50" charset="-120"/>
                  <a:ea typeface="華康圓體 Std W3" panose="02000300000000000000" pitchFamily="50" charset="-120"/>
                </a:rPr>
                <a:t>確保與核定計畫相符</a:t>
              </a:r>
              <a:r>
                <a:rPr lang="zh-CN" altLang="en-US" sz="1300" dirty="0">
                  <a:solidFill>
                    <a:schemeClr val="accent4">
                      <a:lumMod val="75000"/>
                    </a:schemeClr>
                  </a:solidFill>
                  <a:latin typeface="華康圓體 Std W3" panose="02000300000000000000" pitchFamily="50" charset="-120"/>
                  <a:ea typeface="華康圓體 Std W3" panose="02000300000000000000" pitchFamily="50" charset="-120"/>
                </a:rPr>
                <a:t>。</a:t>
              </a:r>
              <a:endParaRPr lang="zh-TW" altLang="en-US" sz="1300" dirty="0">
                <a:solidFill>
                  <a:schemeClr val="accent4">
                    <a:lumMod val="75000"/>
                  </a:schemeClr>
                </a:solidFill>
                <a:latin typeface="華康圓體 Std W3" panose="02000300000000000000" pitchFamily="50" charset="-120"/>
                <a:ea typeface="華康圓體 Std W3" panose="02000300000000000000" pitchFamily="50" charset="-120"/>
              </a:endParaRPr>
            </a:p>
          </p:txBody>
        </p:sp>
      </p:grpSp>
    </p:spTree>
    <p:extLst>
      <p:ext uri="{BB962C8B-B14F-4D97-AF65-F5344CB8AC3E}">
        <p14:creationId xmlns:p14="http://schemas.microsoft.com/office/powerpoint/2010/main" val="11682957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矩形 29">
            <a:extLst>
              <a:ext uri="{FF2B5EF4-FFF2-40B4-BE49-F238E27FC236}">
                <a16:creationId xmlns:a16="http://schemas.microsoft.com/office/drawing/2014/main" id="{D4E582F6-7742-465C-B7DC-AC4FCC8F7EFE}"/>
              </a:ext>
            </a:extLst>
          </p:cNvPr>
          <p:cNvSpPr/>
          <p:nvPr/>
        </p:nvSpPr>
        <p:spPr>
          <a:xfrm>
            <a:off x="1287200" y="480227"/>
            <a:ext cx="5624920" cy="461665"/>
          </a:xfrm>
          <a:prstGeom prst="rect">
            <a:avLst/>
          </a:prstGeom>
        </p:spPr>
        <p:txBody>
          <a:bodyPr wrap="square">
            <a:spAutoFit/>
          </a:bodyPr>
          <a:lstStyle/>
          <a:p>
            <a:pPr>
              <a:spcBef>
                <a:spcPts val="180"/>
              </a:spcBef>
            </a:pPr>
            <a:r>
              <a:rPr lang="zh-CN" altLang="en-US" sz="2400" dirty="0">
                <a:solidFill>
                  <a:srgbClr val="664331"/>
                </a:solidFill>
                <a:latin typeface="華康圓體 Std W5" panose="02000500000000000000" pitchFamily="50" charset="-120"/>
                <a:ea typeface="華康圓體 Std W5" panose="02000500000000000000" pitchFamily="50" charset="-120"/>
              </a:rPr>
              <a:t>申請方式</a:t>
            </a:r>
            <a:endParaRPr lang="zh-TW" altLang="en-US" sz="2400" dirty="0">
              <a:solidFill>
                <a:srgbClr val="664331"/>
              </a:solidFill>
              <a:latin typeface="華康圓體 Std W5" panose="02000500000000000000" pitchFamily="50" charset="-120"/>
              <a:ea typeface="華康圓體 Std W5" panose="02000500000000000000" pitchFamily="50" charset="-120"/>
            </a:endParaRPr>
          </a:p>
        </p:txBody>
      </p:sp>
      <p:sp>
        <p:nvSpPr>
          <p:cNvPr id="19" name="橢圓 18">
            <a:extLst>
              <a:ext uri="{FF2B5EF4-FFF2-40B4-BE49-F238E27FC236}">
                <a16:creationId xmlns:a16="http://schemas.microsoft.com/office/drawing/2014/main" id="{B88B2C7E-1E53-4A46-960E-B42FFBCF3225}"/>
              </a:ext>
            </a:extLst>
          </p:cNvPr>
          <p:cNvSpPr/>
          <p:nvPr/>
        </p:nvSpPr>
        <p:spPr>
          <a:xfrm>
            <a:off x="1287200" y="1904503"/>
            <a:ext cx="708860" cy="708860"/>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sz="2000" dirty="0"/>
              <a:t>01</a:t>
            </a:r>
            <a:endParaRPr lang="zh-TW" altLang="en-US" sz="2000" dirty="0"/>
          </a:p>
        </p:txBody>
      </p:sp>
      <p:grpSp>
        <p:nvGrpSpPr>
          <p:cNvPr id="13" name="群組 12">
            <a:extLst>
              <a:ext uri="{FF2B5EF4-FFF2-40B4-BE49-F238E27FC236}">
                <a16:creationId xmlns:a16="http://schemas.microsoft.com/office/drawing/2014/main" id="{789E98B5-FBA8-4E6B-AA2B-A8DCB0FCB437}"/>
              </a:ext>
            </a:extLst>
          </p:cNvPr>
          <p:cNvGrpSpPr/>
          <p:nvPr/>
        </p:nvGrpSpPr>
        <p:grpSpPr>
          <a:xfrm>
            <a:off x="268184" y="196662"/>
            <a:ext cx="926983" cy="926983"/>
            <a:chOff x="268184" y="196662"/>
            <a:chExt cx="2298906" cy="2298906"/>
          </a:xfrm>
        </p:grpSpPr>
        <p:sp>
          <p:nvSpPr>
            <p:cNvPr id="41" name="橢圓 40">
              <a:extLst>
                <a:ext uri="{FF2B5EF4-FFF2-40B4-BE49-F238E27FC236}">
                  <a16:creationId xmlns:a16="http://schemas.microsoft.com/office/drawing/2014/main" id="{E793D4C3-FC84-4346-9E2D-488337D825DB}"/>
                </a:ext>
              </a:extLst>
            </p:cNvPr>
            <p:cNvSpPr/>
            <p:nvPr/>
          </p:nvSpPr>
          <p:spPr>
            <a:xfrm>
              <a:off x="268184" y="196662"/>
              <a:ext cx="2298906" cy="2298906"/>
            </a:xfrm>
            <a:prstGeom prst="ellipse">
              <a:avLst/>
            </a:prstGeom>
            <a:solidFill>
              <a:schemeClr val="bg2">
                <a:lumMod val="90000"/>
                <a:alpha val="6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42" name="圖形 41">
              <a:extLst>
                <a:ext uri="{FF2B5EF4-FFF2-40B4-BE49-F238E27FC236}">
                  <a16:creationId xmlns:a16="http://schemas.microsoft.com/office/drawing/2014/main" id="{4B3BC8CB-FE4D-4620-B45B-953B02E50192}"/>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57514" y="751849"/>
              <a:ext cx="720247" cy="720247"/>
            </a:xfrm>
            <a:prstGeom prst="rect">
              <a:avLst/>
            </a:prstGeom>
          </p:spPr>
        </p:pic>
        <p:sp>
          <p:nvSpPr>
            <p:cNvPr id="43" name="矩形 42">
              <a:extLst>
                <a:ext uri="{FF2B5EF4-FFF2-40B4-BE49-F238E27FC236}">
                  <a16:creationId xmlns:a16="http://schemas.microsoft.com/office/drawing/2014/main" id="{78EA7387-4549-45E6-8EF3-C62C6F130295}"/>
                </a:ext>
              </a:extLst>
            </p:cNvPr>
            <p:cNvSpPr/>
            <p:nvPr/>
          </p:nvSpPr>
          <p:spPr>
            <a:xfrm>
              <a:off x="496425" y="1613558"/>
              <a:ext cx="1791585" cy="506788"/>
            </a:xfrm>
            <a:prstGeom prst="rect">
              <a:avLst/>
            </a:prstGeom>
          </p:spPr>
          <p:txBody>
            <a:bodyPr wrap="square">
              <a:spAutoFit/>
            </a:bodyPr>
            <a:lstStyle/>
            <a:p>
              <a:pPr>
                <a:lnSpc>
                  <a:spcPct val="120000"/>
                </a:lnSpc>
              </a:pPr>
              <a:r>
                <a:rPr lang="zh-TW" altLang="en-US" sz="700" dirty="0">
                  <a:solidFill>
                    <a:srgbClr val="664331"/>
                  </a:solidFill>
                  <a:latin typeface="華康圓體 Std W5" panose="02000500000000000000" pitchFamily="50" charset="-120"/>
                  <a:ea typeface="華康圓體 Std W5" panose="02000500000000000000" pitchFamily="50" charset="-120"/>
                  <a:cs typeface="+mn-ea"/>
                  <a:sym typeface="Arial" panose="020B0604020202020204" pitchFamily="34" charset="0"/>
                </a:rPr>
                <a:t>整體改善要點</a:t>
              </a:r>
            </a:p>
          </p:txBody>
        </p:sp>
      </p:grpSp>
      <p:sp>
        <p:nvSpPr>
          <p:cNvPr id="44" name="矩形 43">
            <a:extLst>
              <a:ext uri="{FF2B5EF4-FFF2-40B4-BE49-F238E27FC236}">
                <a16:creationId xmlns:a16="http://schemas.microsoft.com/office/drawing/2014/main" id="{B3596152-68C7-4B4D-8944-DBE93AB80033}"/>
              </a:ext>
            </a:extLst>
          </p:cNvPr>
          <p:cNvSpPr/>
          <p:nvPr/>
        </p:nvSpPr>
        <p:spPr>
          <a:xfrm>
            <a:off x="2121168" y="1913659"/>
            <a:ext cx="5624920" cy="400110"/>
          </a:xfrm>
          <a:prstGeom prst="rect">
            <a:avLst/>
          </a:prstGeom>
        </p:spPr>
        <p:txBody>
          <a:bodyPr wrap="square">
            <a:spAutoFit/>
          </a:bodyPr>
          <a:lstStyle/>
          <a:p>
            <a:pPr>
              <a:spcBef>
                <a:spcPts val="180"/>
              </a:spcBef>
            </a:pPr>
            <a:r>
              <a:rPr lang="zh-CN" altLang="en-US" sz="2000" dirty="0">
                <a:solidFill>
                  <a:srgbClr val="664331"/>
                </a:solidFill>
                <a:latin typeface="華康圓體 Std W5" panose="02000500000000000000" pitchFamily="50" charset="-120"/>
                <a:ea typeface="華康圓體 Std W5" panose="02000500000000000000" pitchFamily="50" charset="-120"/>
              </a:rPr>
              <a:t>申請資格</a:t>
            </a:r>
            <a:endParaRPr lang="zh-TW" altLang="en-US" sz="2000" dirty="0">
              <a:solidFill>
                <a:srgbClr val="664331"/>
              </a:solidFill>
              <a:latin typeface="華康圓體 Std W5" panose="02000500000000000000" pitchFamily="50" charset="-120"/>
              <a:ea typeface="華康圓體 Std W5" panose="02000500000000000000" pitchFamily="50" charset="-120"/>
            </a:endParaRPr>
          </a:p>
        </p:txBody>
      </p:sp>
      <p:sp>
        <p:nvSpPr>
          <p:cNvPr id="45" name="矩形 44">
            <a:extLst>
              <a:ext uri="{FF2B5EF4-FFF2-40B4-BE49-F238E27FC236}">
                <a16:creationId xmlns:a16="http://schemas.microsoft.com/office/drawing/2014/main" id="{0816EE47-D45B-409D-AAD7-D86EF2646435}"/>
              </a:ext>
            </a:extLst>
          </p:cNvPr>
          <p:cNvSpPr/>
          <p:nvPr/>
        </p:nvSpPr>
        <p:spPr>
          <a:xfrm>
            <a:off x="2121168" y="2313769"/>
            <a:ext cx="8211127" cy="307777"/>
          </a:xfrm>
          <a:prstGeom prst="rect">
            <a:avLst/>
          </a:prstGeom>
        </p:spPr>
        <p:txBody>
          <a:bodyPr wrap="square">
            <a:spAutoFit/>
          </a:bodyPr>
          <a:lstStyle/>
          <a:p>
            <a:r>
              <a:rPr lang="zh-TW" altLang="en-US" sz="1400" dirty="0">
                <a:solidFill>
                  <a:schemeClr val="tx2">
                    <a:lumMod val="75000"/>
                  </a:schemeClr>
                </a:solidFill>
                <a:latin typeface="華康圓體 Std W3" panose="02000300000000000000" pitchFamily="50" charset="-120"/>
                <a:ea typeface="華康圓體 Std W3" panose="02000300000000000000" pitchFamily="50" charset="-120"/>
              </a:rPr>
              <a:t> 非屬本部依私立高級中等以上學校退場條例第六條第一項公告之專案輔導學校。 </a:t>
            </a:r>
          </a:p>
        </p:txBody>
      </p:sp>
      <p:sp>
        <p:nvSpPr>
          <p:cNvPr id="46" name="橢圓 45">
            <a:extLst>
              <a:ext uri="{FF2B5EF4-FFF2-40B4-BE49-F238E27FC236}">
                <a16:creationId xmlns:a16="http://schemas.microsoft.com/office/drawing/2014/main" id="{28BD83B2-3AB9-4E9F-9AC9-C373F4F4E587}"/>
              </a:ext>
            </a:extLst>
          </p:cNvPr>
          <p:cNvSpPr/>
          <p:nvPr/>
        </p:nvSpPr>
        <p:spPr>
          <a:xfrm>
            <a:off x="1287200" y="3210633"/>
            <a:ext cx="708860" cy="708860"/>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sz="2000" dirty="0"/>
              <a:t>02</a:t>
            </a:r>
            <a:endParaRPr lang="zh-TW" altLang="en-US" sz="2000" dirty="0"/>
          </a:p>
        </p:txBody>
      </p:sp>
      <p:sp>
        <p:nvSpPr>
          <p:cNvPr id="47" name="矩形 46">
            <a:extLst>
              <a:ext uri="{FF2B5EF4-FFF2-40B4-BE49-F238E27FC236}">
                <a16:creationId xmlns:a16="http://schemas.microsoft.com/office/drawing/2014/main" id="{40511202-DE93-4780-9E20-BC47E1E6B891}"/>
              </a:ext>
            </a:extLst>
          </p:cNvPr>
          <p:cNvSpPr/>
          <p:nvPr/>
        </p:nvSpPr>
        <p:spPr>
          <a:xfrm>
            <a:off x="2121168" y="3228945"/>
            <a:ext cx="5624920" cy="400110"/>
          </a:xfrm>
          <a:prstGeom prst="rect">
            <a:avLst/>
          </a:prstGeom>
        </p:spPr>
        <p:txBody>
          <a:bodyPr wrap="square">
            <a:spAutoFit/>
          </a:bodyPr>
          <a:lstStyle/>
          <a:p>
            <a:pPr>
              <a:spcBef>
                <a:spcPts val="180"/>
              </a:spcBef>
            </a:pPr>
            <a:r>
              <a:rPr lang="zh-CN" altLang="en-US" sz="2000" dirty="0">
                <a:solidFill>
                  <a:srgbClr val="664331"/>
                </a:solidFill>
                <a:latin typeface="華康圓體 Std W5" panose="02000500000000000000" pitchFamily="50" charset="-120"/>
                <a:ea typeface="華康圓體 Std W5" panose="02000500000000000000" pitchFamily="50" charset="-120"/>
              </a:rPr>
              <a:t>申請床位補助額度</a:t>
            </a:r>
            <a:endParaRPr lang="zh-TW" altLang="en-US" sz="2000" dirty="0">
              <a:solidFill>
                <a:srgbClr val="664331"/>
              </a:solidFill>
              <a:latin typeface="華康圓體 Std W5" panose="02000500000000000000" pitchFamily="50" charset="-120"/>
              <a:ea typeface="華康圓體 Std W5" panose="02000500000000000000" pitchFamily="50" charset="-120"/>
            </a:endParaRPr>
          </a:p>
        </p:txBody>
      </p:sp>
      <p:sp>
        <p:nvSpPr>
          <p:cNvPr id="49" name="文字方塊 48">
            <a:extLst>
              <a:ext uri="{FF2B5EF4-FFF2-40B4-BE49-F238E27FC236}">
                <a16:creationId xmlns:a16="http://schemas.microsoft.com/office/drawing/2014/main" id="{2C158609-C93E-43B8-960C-CA7261B38B80}"/>
              </a:ext>
            </a:extLst>
          </p:cNvPr>
          <p:cNvSpPr txBox="1"/>
          <p:nvPr/>
        </p:nvSpPr>
        <p:spPr>
          <a:xfrm>
            <a:off x="2121168" y="3584157"/>
            <a:ext cx="8408287" cy="1767150"/>
          </a:xfrm>
          <a:prstGeom prst="rect">
            <a:avLst/>
          </a:prstGeom>
          <a:noFill/>
        </p:spPr>
        <p:txBody>
          <a:bodyPr wrap="square" rtlCol="0">
            <a:spAutoFit/>
          </a:bodyPr>
          <a:lstStyle/>
          <a:p>
            <a:pPr marL="285750" indent="-285750">
              <a:lnSpc>
                <a:spcPts val="2700"/>
              </a:lnSpc>
              <a:buFont typeface="Arial" panose="020B0604020202020204" pitchFamily="34" charset="0"/>
              <a:buChar char="•"/>
            </a:pPr>
            <a:r>
              <a:rPr lang="zh-TW" altLang="en-US" sz="1400" b="1" kern="100" dirty="0">
                <a:solidFill>
                  <a:schemeClr val="tx2">
                    <a:lumMod val="75000"/>
                  </a:schemeClr>
                </a:solidFill>
                <a:latin typeface="華康圓體 Std W3" panose="02000300000000000000" pitchFamily="50" charset="-120"/>
                <a:ea typeface="華康圓體 Std W3" panose="02000300000000000000" pitchFamily="50" charset="-120"/>
              </a:rPr>
              <a:t>整修及新建學生宿舍</a:t>
            </a:r>
            <a:r>
              <a:rPr lang="zh-CN" altLang="en-US" sz="1400" kern="100" dirty="0">
                <a:solidFill>
                  <a:schemeClr val="tx2">
                    <a:lumMod val="75000"/>
                  </a:schemeClr>
                </a:solidFill>
                <a:latin typeface="華康圓體 Std W3" panose="02000300000000000000" pitchFamily="50" charset="-120"/>
                <a:ea typeface="華康圓體 Std W3" panose="02000300000000000000" pitchFamily="50" charset="-120"/>
              </a:rPr>
              <a:t>：</a:t>
            </a:r>
            <a:r>
              <a:rPr lang="zh-TW" altLang="en-US" sz="1400" kern="100" dirty="0">
                <a:solidFill>
                  <a:schemeClr val="tx2">
                    <a:lumMod val="75000"/>
                  </a:schemeClr>
                </a:solidFill>
                <a:latin typeface="華康圓體 Std W3" panose="02000300000000000000" pitchFamily="50" charset="-120"/>
                <a:ea typeface="華康圓體 Std W3" panose="02000300000000000000" pitchFamily="50" charset="-120"/>
              </a:rPr>
              <a:t>每床最高補助額度為</a:t>
            </a:r>
            <a:r>
              <a:rPr lang="zh-TW" altLang="en-US" sz="1400" b="1" u="sng" kern="100" dirty="0">
                <a:ln w="3175" cap="rnd" cmpd="dbl">
                  <a:noFill/>
                </a:ln>
                <a:solidFill>
                  <a:schemeClr val="accent2">
                    <a:lumMod val="75000"/>
                  </a:schemeClr>
                </a:solidFill>
                <a:latin typeface="華康圓體 Std W3" panose="02000300000000000000" pitchFamily="50" charset="-120"/>
                <a:ea typeface="華康圓體 Std W3" panose="02000300000000000000" pitchFamily="50" charset="-120"/>
              </a:rPr>
              <a:t>新臺幣五萬二千元</a:t>
            </a:r>
            <a:r>
              <a:rPr lang="zh-TW" altLang="en-US" sz="1400" kern="100" dirty="0">
                <a:solidFill>
                  <a:schemeClr val="tx2">
                    <a:lumMod val="75000"/>
                  </a:schemeClr>
                </a:solidFill>
                <a:latin typeface="華康圓體 Std W3" panose="02000300000000000000" pitchFamily="50" charset="-120"/>
                <a:ea typeface="華康圓體 Std W3" panose="02000300000000000000" pitchFamily="50" charset="-120"/>
              </a:rPr>
              <a:t>；</a:t>
            </a:r>
            <a:br>
              <a:rPr lang="en-US" altLang="zh-TW" sz="1400" kern="100" dirty="0">
                <a:solidFill>
                  <a:schemeClr val="tx2">
                    <a:lumMod val="75000"/>
                  </a:schemeClr>
                </a:solidFill>
                <a:latin typeface="華康圓體 Std W3" panose="02000300000000000000" pitchFamily="50" charset="-120"/>
                <a:ea typeface="華康圓體 Std W3" panose="02000300000000000000" pitchFamily="50" charset="-120"/>
              </a:rPr>
            </a:br>
            <a:r>
              <a:rPr lang="zh-TW" altLang="en-US" sz="1400" kern="100" dirty="0">
                <a:solidFill>
                  <a:schemeClr val="tx2">
                    <a:lumMod val="75000"/>
                  </a:schemeClr>
                </a:solidFill>
                <a:latin typeface="華康圓體 Std W3" panose="02000300000000000000" pitchFamily="50" charset="-120"/>
                <a:ea typeface="華康圓體 Std W3" panose="02000300000000000000" pitchFamily="50" charset="-120"/>
              </a:rPr>
              <a:t>獲補助學校應編列本部核定補助經費百分之百以上之配合款，作為學校應投注之經費。</a:t>
            </a:r>
            <a:endParaRPr lang="en-US" altLang="zh-TW" sz="1400" kern="100" dirty="0">
              <a:solidFill>
                <a:schemeClr val="tx2">
                  <a:lumMod val="75000"/>
                </a:schemeClr>
              </a:solidFill>
              <a:latin typeface="華康圓體 Std W3" panose="02000300000000000000" pitchFamily="50" charset="-120"/>
              <a:ea typeface="華康圓體 Std W3" panose="02000300000000000000" pitchFamily="50" charset="-120"/>
            </a:endParaRPr>
          </a:p>
          <a:p>
            <a:pPr marL="285750" indent="-285750">
              <a:lnSpc>
                <a:spcPts val="2700"/>
              </a:lnSpc>
              <a:buFont typeface="Arial" panose="020B0604020202020204" pitchFamily="34" charset="0"/>
              <a:buChar char="•"/>
            </a:pPr>
            <a:r>
              <a:rPr lang="zh-TW" altLang="en-US" sz="1400" b="1" kern="100" dirty="0">
                <a:solidFill>
                  <a:schemeClr val="tx2">
                    <a:lumMod val="75000"/>
                  </a:schemeClr>
                </a:solidFill>
                <a:latin typeface="華康圓體 Std W3" panose="02000300000000000000" pitchFamily="50" charset="-120"/>
                <a:ea typeface="華康圓體 Std W3" panose="02000300000000000000" pitchFamily="50" charset="-120"/>
              </a:rPr>
              <a:t>校舍改為學生宿舍</a:t>
            </a:r>
            <a:r>
              <a:rPr lang="zh-CN" altLang="en-US" sz="1400" kern="100" dirty="0">
                <a:solidFill>
                  <a:schemeClr val="tx2">
                    <a:lumMod val="75000"/>
                  </a:schemeClr>
                </a:solidFill>
                <a:latin typeface="華康圓體 Std W3" panose="02000300000000000000" pitchFamily="50" charset="-120"/>
                <a:ea typeface="華康圓體 Std W3" panose="02000300000000000000" pitchFamily="50" charset="-120"/>
              </a:rPr>
              <a:t>：</a:t>
            </a:r>
            <a:r>
              <a:rPr lang="zh-TW" altLang="en-US" sz="1400" kern="100" dirty="0">
                <a:solidFill>
                  <a:schemeClr val="tx2">
                    <a:lumMod val="75000"/>
                  </a:schemeClr>
                </a:solidFill>
                <a:latin typeface="華康圓體 Std W3" panose="02000300000000000000" pitchFamily="50" charset="-120"/>
                <a:ea typeface="華康圓體 Std W3" panose="02000300000000000000" pitchFamily="50" charset="-120"/>
              </a:rPr>
              <a:t>每床最高補助額度為</a:t>
            </a:r>
            <a:r>
              <a:rPr lang="zh-TW" altLang="en-US" sz="1400" b="1" u="sng" kern="100" dirty="0">
                <a:ln w="3175" cap="rnd" cmpd="dbl">
                  <a:noFill/>
                </a:ln>
                <a:solidFill>
                  <a:schemeClr val="accent2">
                    <a:lumMod val="75000"/>
                  </a:schemeClr>
                </a:solidFill>
                <a:latin typeface="華康圓體 Std W3" panose="02000300000000000000" pitchFamily="50" charset="-120"/>
                <a:ea typeface="華康圓體 Std W3" panose="02000300000000000000" pitchFamily="50" charset="-120"/>
              </a:rPr>
              <a:t>新臺幣十萬四千元</a:t>
            </a:r>
            <a:r>
              <a:rPr lang="zh-TW" altLang="en-US" sz="1400" kern="100" dirty="0">
                <a:solidFill>
                  <a:schemeClr val="tx2">
                    <a:lumMod val="75000"/>
                  </a:schemeClr>
                </a:solidFill>
                <a:latin typeface="華康圓體 Std W3" panose="02000300000000000000" pitchFamily="50" charset="-120"/>
                <a:ea typeface="華康圓體 Std W3" panose="02000300000000000000" pitchFamily="50" charset="-120"/>
              </a:rPr>
              <a:t>；</a:t>
            </a:r>
            <a:br>
              <a:rPr lang="en-US" altLang="zh-TW" sz="1400" kern="100" dirty="0">
                <a:solidFill>
                  <a:schemeClr val="tx2">
                    <a:lumMod val="75000"/>
                  </a:schemeClr>
                </a:solidFill>
                <a:latin typeface="華康圓體 Std W3" panose="02000300000000000000" pitchFamily="50" charset="-120"/>
                <a:ea typeface="華康圓體 Std W3" panose="02000300000000000000" pitchFamily="50" charset="-120"/>
              </a:rPr>
            </a:br>
            <a:r>
              <a:rPr lang="zh-TW" altLang="en-US" sz="1400" kern="100" dirty="0">
                <a:solidFill>
                  <a:schemeClr val="tx2">
                    <a:lumMod val="75000"/>
                  </a:schemeClr>
                </a:solidFill>
                <a:latin typeface="華康圓體 Std W3" panose="02000300000000000000" pitchFamily="50" charset="-120"/>
                <a:ea typeface="華康圓體 Std W3" panose="02000300000000000000" pitchFamily="50" charset="-120"/>
              </a:rPr>
              <a:t>獲補助學校應編列本部核定補助經費百分之百以上之配合款，作為學校應投注之經費。</a:t>
            </a:r>
            <a:endParaRPr lang="en-US" altLang="zh-TW" sz="1400" kern="100" dirty="0">
              <a:solidFill>
                <a:schemeClr val="tx2">
                  <a:lumMod val="75000"/>
                </a:schemeClr>
              </a:solidFill>
              <a:latin typeface="華康圓體 Std W3" panose="02000300000000000000" pitchFamily="50" charset="-120"/>
              <a:ea typeface="華康圓體 Std W3" panose="02000300000000000000" pitchFamily="50" charset="-120"/>
            </a:endParaRPr>
          </a:p>
          <a:p>
            <a:pPr marL="285750" indent="-285750">
              <a:lnSpc>
                <a:spcPts val="2700"/>
              </a:lnSpc>
              <a:buFont typeface="Arial" panose="020B0604020202020204" pitchFamily="34" charset="0"/>
              <a:buChar char="•"/>
            </a:pPr>
            <a:r>
              <a:rPr lang="zh-TW" altLang="en-US" sz="1400" b="1" kern="100" dirty="0">
                <a:solidFill>
                  <a:schemeClr val="tx2">
                    <a:lumMod val="75000"/>
                  </a:schemeClr>
                </a:solidFill>
                <a:latin typeface="華康圓體 Std W3" panose="02000300000000000000" pitchFamily="50" charset="-120"/>
                <a:ea typeface="華康圓體 Std W3" panose="02000300000000000000" pitchFamily="50" charset="-120"/>
              </a:rPr>
              <a:t>設置專供育有六歲以下子女之碩、博士生入住房型者，每房得</a:t>
            </a:r>
            <a:r>
              <a:rPr lang="zh-TW" altLang="en-US" sz="1400" b="1" u="sng" kern="100" dirty="0">
                <a:solidFill>
                  <a:schemeClr val="accent2">
                    <a:lumMod val="75000"/>
                  </a:schemeClr>
                </a:solidFill>
                <a:latin typeface="華康圓體 Std W3" panose="02000300000000000000" pitchFamily="50" charset="-120"/>
                <a:ea typeface="華康圓體 Std W3" panose="02000300000000000000" pitchFamily="50" charset="-120"/>
              </a:rPr>
              <a:t>額外補助新臺幣二十萬元</a:t>
            </a:r>
            <a:r>
              <a:rPr lang="zh-TW" altLang="en-US" sz="1400" b="1" kern="100" dirty="0">
                <a:solidFill>
                  <a:schemeClr val="tx2">
                    <a:lumMod val="75000"/>
                  </a:schemeClr>
                </a:solidFill>
                <a:latin typeface="華康圓體 Std W3" panose="02000300000000000000" pitchFamily="50" charset="-120"/>
                <a:ea typeface="華康圓體 Std W3" panose="02000300000000000000" pitchFamily="50" charset="-120"/>
              </a:rPr>
              <a:t>。</a:t>
            </a:r>
          </a:p>
        </p:txBody>
      </p:sp>
    </p:spTree>
    <p:extLst>
      <p:ext uri="{BB962C8B-B14F-4D97-AF65-F5344CB8AC3E}">
        <p14:creationId xmlns:p14="http://schemas.microsoft.com/office/powerpoint/2010/main" val="30793704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矩形 29">
            <a:extLst>
              <a:ext uri="{FF2B5EF4-FFF2-40B4-BE49-F238E27FC236}">
                <a16:creationId xmlns:a16="http://schemas.microsoft.com/office/drawing/2014/main" id="{D4E582F6-7742-465C-B7DC-AC4FCC8F7EFE}"/>
              </a:ext>
            </a:extLst>
          </p:cNvPr>
          <p:cNvSpPr/>
          <p:nvPr/>
        </p:nvSpPr>
        <p:spPr>
          <a:xfrm>
            <a:off x="1287200" y="480227"/>
            <a:ext cx="5624920" cy="461665"/>
          </a:xfrm>
          <a:prstGeom prst="rect">
            <a:avLst/>
          </a:prstGeom>
        </p:spPr>
        <p:txBody>
          <a:bodyPr wrap="square">
            <a:spAutoFit/>
          </a:bodyPr>
          <a:lstStyle/>
          <a:p>
            <a:pPr>
              <a:spcBef>
                <a:spcPts val="180"/>
              </a:spcBef>
            </a:pPr>
            <a:r>
              <a:rPr lang="zh-CN" altLang="en-US" sz="2400" dirty="0">
                <a:solidFill>
                  <a:srgbClr val="664331"/>
                </a:solidFill>
                <a:latin typeface="華康圓體 Std W5" panose="02000500000000000000" pitchFamily="50" charset="-120"/>
                <a:ea typeface="華康圓體 Std W5" panose="02000500000000000000" pitchFamily="50" charset="-120"/>
              </a:rPr>
              <a:t>申請方式</a:t>
            </a:r>
            <a:endParaRPr lang="zh-TW" altLang="en-US" sz="2400" dirty="0">
              <a:solidFill>
                <a:srgbClr val="664331"/>
              </a:solidFill>
              <a:latin typeface="華康圓體 Std W5" panose="02000500000000000000" pitchFamily="50" charset="-120"/>
              <a:ea typeface="華康圓體 Std W5" panose="02000500000000000000" pitchFamily="50" charset="-120"/>
            </a:endParaRPr>
          </a:p>
        </p:txBody>
      </p:sp>
      <p:grpSp>
        <p:nvGrpSpPr>
          <p:cNvPr id="13" name="群組 12">
            <a:extLst>
              <a:ext uri="{FF2B5EF4-FFF2-40B4-BE49-F238E27FC236}">
                <a16:creationId xmlns:a16="http://schemas.microsoft.com/office/drawing/2014/main" id="{789E98B5-FBA8-4E6B-AA2B-A8DCB0FCB437}"/>
              </a:ext>
            </a:extLst>
          </p:cNvPr>
          <p:cNvGrpSpPr/>
          <p:nvPr/>
        </p:nvGrpSpPr>
        <p:grpSpPr>
          <a:xfrm>
            <a:off x="268184" y="196662"/>
            <a:ext cx="926983" cy="926983"/>
            <a:chOff x="268184" y="196662"/>
            <a:chExt cx="2298906" cy="2298906"/>
          </a:xfrm>
        </p:grpSpPr>
        <p:sp>
          <p:nvSpPr>
            <p:cNvPr id="41" name="橢圓 40">
              <a:extLst>
                <a:ext uri="{FF2B5EF4-FFF2-40B4-BE49-F238E27FC236}">
                  <a16:creationId xmlns:a16="http://schemas.microsoft.com/office/drawing/2014/main" id="{E793D4C3-FC84-4346-9E2D-488337D825DB}"/>
                </a:ext>
              </a:extLst>
            </p:cNvPr>
            <p:cNvSpPr/>
            <p:nvPr/>
          </p:nvSpPr>
          <p:spPr>
            <a:xfrm>
              <a:off x="268184" y="196662"/>
              <a:ext cx="2298906" cy="2298906"/>
            </a:xfrm>
            <a:prstGeom prst="ellipse">
              <a:avLst/>
            </a:prstGeom>
            <a:solidFill>
              <a:schemeClr val="bg2">
                <a:lumMod val="90000"/>
                <a:alpha val="6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a:p>
          </p:txBody>
        </p:sp>
        <p:pic>
          <p:nvPicPr>
            <p:cNvPr id="42" name="圖形 41">
              <a:extLst>
                <a:ext uri="{FF2B5EF4-FFF2-40B4-BE49-F238E27FC236}">
                  <a16:creationId xmlns:a16="http://schemas.microsoft.com/office/drawing/2014/main" id="{4B3BC8CB-FE4D-4620-B45B-953B02E50192}"/>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57514" y="751849"/>
              <a:ext cx="720247" cy="720247"/>
            </a:xfrm>
            <a:prstGeom prst="rect">
              <a:avLst/>
            </a:prstGeom>
          </p:spPr>
        </p:pic>
        <p:sp>
          <p:nvSpPr>
            <p:cNvPr id="43" name="矩形 42">
              <a:extLst>
                <a:ext uri="{FF2B5EF4-FFF2-40B4-BE49-F238E27FC236}">
                  <a16:creationId xmlns:a16="http://schemas.microsoft.com/office/drawing/2014/main" id="{78EA7387-4549-45E6-8EF3-C62C6F130295}"/>
                </a:ext>
              </a:extLst>
            </p:cNvPr>
            <p:cNvSpPr/>
            <p:nvPr/>
          </p:nvSpPr>
          <p:spPr>
            <a:xfrm>
              <a:off x="496425" y="1613558"/>
              <a:ext cx="1791585" cy="506788"/>
            </a:xfrm>
            <a:prstGeom prst="rect">
              <a:avLst/>
            </a:prstGeom>
          </p:spPr>
          <p:txBody>
            <a:bodyPr wrap="square">
              <a:spAutoFit/>
            </a:bodyPr>
            <a:lstStyle/>
            <a:p>
              <a:pPr>
                <a:lnSpc>
                  <a:spcPct val="120000"/>
                </a:lnSpc>
              </a:pPr>
              <a:r>
                <a:rPr lang="zh-TW" altLang="en-US" sz="700" dirty="0">
                  <a:solidFill>
                    <a:srgbClr val="664331"/>
                  </a:solidFill>
                  <a:latin typeface="華康圓體 Std W5" panose="02000500000000000000" pitchFamily="50" charset="-120"/>
                  <a:ea typeface="華康圓體 Std W5" panose="02000500000000000000" pitchFamily="50" charset="-120"/>
                  <a:cs typeface="+mn-ea"/>
                  <a:sym typeface="Arial" panose="020B0604020202020204" pitchFamily="34" charset="0"/>
                </a:rPr>
                <a:t>整體改善要點</a:t>
              </a:r>
            </a:p>
          </p:txBody>
        </p:sp>
      </p:grpSp>
      <p:sp>
        <p:nvSpPr>
          <p:cNvPr id="50" name="橢圓 49">
            <a:extLst>
              <a:ext uri="{FF2B5EF4-FFF2-40B4-BE49-F238E27FC236}">
                <a16:creationId xmlns:a16="http://schemas.microsoft.com/office/drawing/2014/main" id="{4BDDAD86-F8BA-4E4E-8EAE-F3CD879D04DF}"/>
              </a:ext>
            </a:extLst>
          </p:cNvPr>
          <p:cNvSpPr/>
          <p:nvPr/>
        </p:nvSpPr>
        <p:spPr>
          <a:xfrm>
            <a:off x="1287200" y="1599206"/>
            <a:ext cx="708860" cy="708860"/>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sz="2000" dirty="0"/>
              <a:t>03</a:t>
            </a:r>
            <a:endParaRPr lang="zh-TW" altLang="en-US" sz="2000" dirty="0"/>
          </a:p>
        </p:txBody>
      </p:sp>
      <p:sp>
        <p:nvSpPr>
          <p:cNvPr id="51" name="矩形 50">
            <a:extLst>
              <a:ext uri="{FF2B5EF4-FFF2-40B4-BE49-F238E27FC236}">
                <a16:creationId xmlns:a16="http://schemas.microsoft.com/office/drawing/2014/main" id="{AF3E3A50-9D64-4DE4-AA6C-2BC13262C8EB}"/>
              </a:ext>
            </a:extLst>
          </p:cNvPr>
          <p:cNvSpPr/>
          <p:nvPr/>
        </p:nvSpPr>
        <p:spPr>
          <a:xfrm>
            <a:off x="2121168" y="1617518"/>
            <a:ext cx="5624920" cy="400110"/>
          </a:xfrm>
          <a:prstGeom prst="rect">
            <a:avLst/>
          </a:prstGeom>
        </p:spPr>
        <p:txBody>
          <a:bodyPr wrap="square">
            <a:spAutoFit/>
          </a:bodyPr>
          <a:lstStyle/>
          <a:p>
            <a:pPr>
              <a:spcBef>
                <a:spcPts val="180"/>
              </a:spcBef>
            </a:pPr>
            <a:r>
              <a:rPr lang="zh-CN" altLang="en-US" sz="2000" dirty="0">
                <a:solidFill>
                  <a:srgbClr val="664331"/>
                </a:solidFill>
                <a:latin typeface="華康圓體 Std W5" panose="02000500000000000000" pitchFamily="50" charset="-120"/>
                <a:ea typeface="華康圓體 Std W5" panose="02000500000000000000" pitchFamily="50" charset="-120"/>
              </a:rPr>
              <a:t>申請公共空間補助額度</a:t>
            </a:r>
            <a:endParaRPr lang="zh-TW" altLang="en-US" sz="2000" dirty="0">
              <a:solidFill>
                <a:srgbClr val="664331"/>
              </a:solidFill>
              <a:latin typeface="華康圓體 Std W5" panose="02000500000000000000" pitchFamily="50" charset="-120"/>
              <a:ea typeface="華康圓體 Std W5" panose="02000500000000000000" pitchFamily="50" charset="-120"/>
            </a:endParaRPr>
          </a:p>
        </p:txBody>
      </p:sp>
      <p:sp>
        <p:nvSpPr>
          <p:cNvPr id="52" name="文字方塊 51">
            <a:extLst>
              <a:ext uri="{FF2B5EF4-FFF2-40B4-BE49-F238E27FC236}">
                <a16:creationId xmlns:a16="http://schemas.microsoft.com/office/drawing/2014/main" id="{220583DC-70C8-4C6F-845B-7E0263FDE774}"/>
              </a:ext>
            </a:extLst>
          </p:cNvPr>
          <p:cNvSpPr txBox="1"/>
          <p:nvPr/>
        </p:nvSpPr>
        <p:spPr>
          <a:xfrm>
            <a:off x="2121168" y="1972730"/>
            <a:ext cx="8408287" cy="1420902"/>
          </a:xfrm>
          <a:prstGeom prst="rect">
            <a:avLst/>
          </a:prstGeom>
          <a:noFill/>
        </p:spPr>
        <p:txBody>
          <a:bodyPr wrap="square" rtlCol="0">
            <a:spAutoFit/>
          </a:bodyPr>
          <a:lstStyle/>
          <a:p>
            <a:pPr marL="285750" indent="-285750">
              <a:lnSpc>
                <a:spcPts val="2700"/>
              </a:lnSpc>
              <a:buFont typeface="Arial" panose="020B0604020202020204" pitchFamily="34" charset="0"/>
              <a:buChar char="•"/>
            </a:pPr>
            <a:r>
              <a:rPr lang="zh-TW" altLang="en-US" sz="1400" kern="100" dirty="0">
                <a:solidFill>
                  <a:schemeClr val="tx2">
                    <a:lumMod val="75000"/>
                  </a:schemeClr>
                </a:solidFill>
                <a:latin typeface="華康圓體 Std W3" panose="02000300000000000000" pitchFamily="50" charset="-120"/>
                <a:ea typeface="華康圓體 Std W3" panose="02000300000000000000" pitchFamily="50" charset="-120"/>
              </a:rPr>
              <a:t>其每平方公尺單價</a:t>
            </a:r>
            <a:r>
              <a:rPr lang="zh-TW" altLang="en-US" sz="1400" b="1" kern="100" dirty="0">
                <a:solidFill>
                  <a:schemeClr val="tx2">
                    <a:lumMod val="75000"/>
                  </a:schemeClr>
                </a:solidFill>
                <a:latin typeface="華康圓體 Std W3" panose="02000300000000000000" pitchFamily="50" charset="-120"/>
                <a:ea typeface="華康圓體 Std W3" panose="02000300000000000000" pitchFamily="50" charset="-120"/>
              </a:rPr>
              <a:t>不得高於主計總處共同性費用編列基準表</a:t>
            </a:r>
            <a:r>
              <a:rPr lang="zh-TW" altLang="en-US" sz="1400" kern="100" dirty="0">
                <a:solidFill>
                  <a:schemeClr val="tx2">
                    <a:lumMod val="75000"/>
                  </a:schemeClr>
                </a:solidFill>
                <a:latin typeface="華康圓體 Std W3" panose="02000300000000000000" pitchFamily="50" charset="-120"/>
                <a:ea typeface="華康圓體 Std W3" panose="02000300000000000000" pitchFamily="50" charset="-120"/>
              </a:rPr>
              <a:t>之相關規定</a:t>
            </a:r>
            <a:br>
              <a:rPr lang="en-US" altLang="zh-TW" sz="1400" kern="100" dirty="0">
                <a:solidFill>
                  <a:schemeClr val="tx2">
                    <a:lumMod val="75000"/>
                  </a:schemeClr>
                </a:solidFill>
                <a:latin typeface="華康圓體 Std W3" panose="02000300000000000000" pitchFamily="50" charset="-120"/>
                <a:ea typeface="華康圓體 Std W3" panose="02000300000000000000" pitchFamily="50" charset="-120"/>
              </a:rPr>
            </a:br>
            <a:r>
              <a:rPr lang="zh-TW" altLang="en-US" sz="1400" kern="100" dirty="0">
                <a:solidFill>
                  <a:schemeClr val="tx2">
                    <a:lumMod val="75000"/>
                  </a:schemeClr>
                </a:solidFill>
                <a:latin typeface="華康圓體 Std W3" panose="02000300000000000000" pitchFamily="50" charset="-120"/>
                <a:ea typeface="華康圓體 Std W3" panose="02000300000000000000" pitchFamily="50" charset="-120"/>
              </a:rPr>
              <a:t>（</a:t>
            </a:r>
            <a:r>
              <a:rPr lang="en-US" altLang="zh-TW" sz="1400" b="1" kern="100" dirty="0">
                <a:solidFill>
                  <a:schemeClr val="accent2">
                    <a:lumMod val="75000"/>
                  </a:schemeClr>
                </a:solidFill>
                <a:latin typeface="華康圓體 Std W3" panose="02000300000000000000" pitchFamily="50" charset="-120"/>
                <a:ea typeface="華康圓體 Std W3" panose="02000300000000000000" pitchFamily="50" charset="-120"/>
              </a:rPr>
              <a:t>113</a:t>
            </a:r>
            <a:r>
              <a:rPr lang="zh-CN" altLang="en-US" sz="1400" b="1" kern="100" dirty="0">
                <a:solidFill>
                  <a:schemeClr val="accent2">
                    <a:lumMod val="75000"/>
                  </a:schemeClr>
                </a:solidFill>
                <a:latin typeface="華康圓體 Std W3" panose="02000300000000000000" pitchFamily="50" charset="-120"/>
                <a:ea typeface="華康圓體 Std W3" panose="02000300000000000000" pitchFamily="50" charset="-120"/>
              </a:rPr>
              <a:t>年度為</a:t>
            </a:r>
            <a:r>
              <a:rPr lang="zh-TW" altLang="en-US" sz="1400" b="1" u="sng" kern="100" dirty="0">
                <a:ln w="3175" cap="rnd" cmpd="dbl">
                  <a:noFill/>
                </a:ln>
                <a:solidFill>
                  <a:schemeClr val="accent2">
                    <a:lumMod val="75000"/>
                  </a:schemeClr>
                </a:solidFill>
                <a:latin typeface="華康圓體 Std W3" panose="02000300000000000000" pitchFamily="50" charset="-120"/>
                <a:ea typeface="華康圓體 Std W3" panose="02000300000000000000" pitchFamily="50" charset="-120"/>
              </a:rPr>
              <a:t>新臺幣</a:t>
            </a:r>
            <a:r>
              <a:rPr lang="zh-CN" altLang="en-US" sz="1400" b="1" u="sng" kern="100" dirty="0">
                <a:ln w="3175" cap="rnd" cmpd="dbl">
                  <a:noFill/>
                </a:ln>
                <a:solidFill>
                  <a:schemeClr val="accent2">
                    <a:lumMod val="75000"/>
                  </a:schemeClr>
                </a:solidFill>
                <a:latin typeface="華康圓體 Std W3" panose="02000300000000000000" pitchFamily="50" charset="-120"/>
                <a:ea typeface="華康圓體 Std W3" panose="02000300000000000000" pitchFamily="50" charset="-120"/>
              </a:rPr>
              <a:t>一萬二千六百元</a:t>
            </a:r>
            <a:r>
              <a:rPr lang="zh-TW" altLang="en-US" sz="1400" kern="100" dirty="0">
                <a:solidFill>
                  <a:schemeClr val="tx2">
                    <a:lumMod val="75000"/>
                  </a:schemeClr>
                </a:solidFill>
                <a:latin typeface="華康圓體 Std W3" panose="02000300000000000000" pitchFamily="50" charset="-120"/>
                <a:ea typeface="華康圓體 Std W3" panose="02000300000000000000" pitchFamily="50" charset="-120"/>
              </a:rPr>
              <a:t>），其金額得以實際之公共空間面積核實申請，獲補助學校應編列本部核定補助經費百分之百以上之配合款，作為學校應投注之經費。</a:t>
            </a:r>
          </a:p>
          <a:p>
            <a:pPr marL="285750" indent="-285750">
              <a:lnSpc>
                <a:spcPts val="2700"/>
              </a:lnSpc>
              <a:buFont typeface="Arial" panose="020B0604020202020204" pitchFamily="34" charset="0"/>
              <a:buChar char="•"/>
            </a:pPr>
            <a:r>
              <a:rPr lang="zh-TW" altLang="en-US" sz="1400" kern="100" dirty="0">
                <a:solidFill>
                  <a:schemeClr val="tx2">
                    <a:lumMod val="75000"/>
                  </a:schemeClr>
                </a:solidFill>
                <a:latin typeface="華康圓體 Std W3" panose="02000300000000000000" pitchFamily="50" charset="-120"/>
                <a:ea typeface="華康圓體 Std W3" panose="02000300000000000000" pitchFamily="50" charset="-120"/>
              </a:rPr>
              <a:t>以公共空間面積申請之補助金額，得由審查輔導小組核實審查通過後補助。</a:t>
            </a:r>
          </a:p>
        </p:txBody>
      </p:sp>
      <p:sp>
        <p:nvSpPr>
          <p:cNvPr id="20" name="橢圓 19">
            <a:extLst>
              <a:ext uri="{FF2B5EF4-FFF2-40B4-BE49-F238E27FC236}">
                <a16:creationId xmlns:a16="http://schemas.microsoft.com/office/drawing/2014/main" id="{009FB033-BD79-4F9F-94FC-C628093379DB}"/>
              </a:ext>
            </a:extLst>
          </p:cNvPr>
          <p:cNvSpPr/>
          <p:nvPr/>
        </p:nvSpPr>
        <p:spPr>
          <a:xfrm>
            <a:off x="1287200" y="3748844"/>
            <a:ext cx="708860" cy="708860"/>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sz="2000" dirty="0"/>
              <a:t>04</a:t>
            </a:r>
            <a:endParaRPr lang="zh-TW" altLang="en-US" sz="2000" dirty="0"/>
          </a:p>
        </p:txBody>
      </p:sp>
      <p:sp>
        <p:nvSpPr>
          <p:cNvPr id="21" name="矩形 20">
            <a:extLst>
              <a:ext uri="{FF2B5EF4-FFF2-40B4-BE49-F238E27FC236}">
                <a16:creationId xmlns:a16="http://schemas.microsoft.com/office/drawing/2014/main" id="{33911DA4-B53A-457C-9F8D-FE2FF2523BA2}"/>
              </a:ext>
            </a:extLst>
          </p:cNvPr>
          <p:cNvSpPr/>
          <p:nvPr/>
        </p:nvSpPr>
        <p:spPr>
          <a:xfrm>
            <a:off x="2121168" y="3767156"/>
            <a:ext cx="5624920" cy="400110"/>
          </a:xfrm>
          <a:prstGeom prst="rect">
            <a:avLst/>
          </a:prstGeom>
        </p:spPr>
        <p:txBody>
          <a:bodyPr wrap="square">
            <a:spAutoFit/>
          </a:bodyPr>
          <a:lstStyle/>
          <a:p>
            <a:pPr>
              <a:spcBef>
                <a:spcPts val="180"/>
              </a:spcBef>
            </a:pPr>
            <a:r>
              <a:rPr lang="zh-CN" altLang="en-US" sz="2000" dirty="0">
                <a:solidFill>
                  <a:srgbClr val="664331"/>
                </a:solidFill>
                <a:latin typeface="華康圓體 Std W5" panose="02000500000000000000" pitchFamily="50" charset="-120"/>
                <a:ea typeface="華康圓體 Std W5" panose="02000500000000000000" pitchFamily="50" charset="-120"/>
              </a:rPr>
              <a:t>公共空間補助計算</a:t>
            </a:r>
            <a:r>
              <a:rPr lang="zh-TW" altLang="en-US" sz="2000" dirty="0">
                <a:solidFill>
                  <a:srgbClr val="664331"/>
                </a:solidFill>
                <a:latin typeface="華康圓體 Std W5" panose="02000500000000000000" pitchFamily="50" charset="-120"/>
                <a:ea typeface="華康圓體 Std W5" panose="02000500000000000000" pitchFamily="50" charset="-120"/>
              </a:rPr>
              <a:t>基準</a:t>
            </a:r>
          </a:p>
        </p:txBody>
      </p:sp>
      <p:sp>
        <p:nvSpPr>
          <p:cNvPr id="22" name="文字方塊 21">
            <a:extLst>
              <a:ext uri="{FF2B5EF4-FFF2-40B4-BE49-F238E27FC236}">
                <a16:creationId xmlns:a16="http://schemas.microsoft.com/office/drawing/2014/main" id="{F539AF1F-8CA7-49C3-92B3-9BA70FB2B4A2}"/>
              </a:ext>
            </a:extLst>
          </p:cNvPr>
          <p:cNvSpPr txBox="1"/>
          <p:nvPr/>
        </p:nvSpPr>
        <p:spPr>
          <a:xfrm>
            <a:off x="2121168" y="4122368"/>
            <a:ext cx="8408287" cy="1420902"/>
          </a:xfrm>
          <a:prstGeom prst="rect">
            <a:avLst/>
          </a:prstGeom>
          <a:noFill/>
        </p:spPr>
        <p:txBody>
          <a:bodyPr wrap="square" rtlCol="0">
            <a:spAutoFit/>
          </a:bodyPr>
          <a:lstStyle/>
          <a:p>
            <a:pPr marL="285750" indent="-285750">
              <a:lnSpc>
                <a:spcPts val="2700"/>
              </a:lnSpc>
              <a:buFont typeface="Arial" panose="020B0604020202020204" pitchFamily="34" charset="0"/>
              <a:buChar char="•"/>
            </a:pPr>
            <a:r>
              <a:rPr lang="zh-TW" altLang="en-US" sz="1400" kern="100" dirty="0">
                <a:solidFill>
                  <a:schemeClr val="tx2">
                    <a:lumMod val="75000"/>
                  </a:schemeClr>
                </a:solidFill>
                <a:latin typeface="華康圓體 Std W3" panose="02000300000000000000" pitchFamily="50" charset="-120"/>
                <a:ea typeface="華康圓體 Std W3" panose="02000300000000000000" pitchFamily="50" charset="-120"/>
              </a:rPr>
              <a:t>公共空間係供宿舍居民作集會、休閒、文教及交誼等服務性之公共空間。</a:t>
            </a:r>
          </a:p>
          <a:p>
            <a:pPr marL="285750" indent="-285750">
              <a:lnSpc>
                <a:spcPts val="2700"/>
              </a:lnSpc>
              <a:buFont typeface="Arial" panose="020B0604020202020204" pitchFamily="34" charset="0"/>
              <a:buChar char="•"/>
            </a:pPr>
            <a:r>
              <a:rPr lang="zh-TW" altLang="en-US" sz="1400" b="1" kern="100" dirty="0">
                <a:solidFill>
                  <a:schemeClr val="tx2">
                    <a:lumMod val="75000"/>
                  </a:schemeClr>
                </a:solidFill>
                <a:latin typeface="華康圓體 Std W3" panose="02000300000000000000" pitchFamily="50" charset="-120"/>
                <a:ea typeface="華康圓體 Std W3" panose="02000300000000000000" pitchFamily="50" charset="-120"/>
              </a:rPr>
              <a:t>非屬機電設備空間得歸類於公共空間，</a:t>
            </a:r>
            <a:r>
              <a:rPr lang="zh-CN" altLang="en-US" sz="1400" b="1" u="sng" kern="100" dirty="0">
                <a:solidFill>
                  <a:schemeClr val="tx2">
                    <a:lumMod val="75000"/>
                  </a:schemeClr>
                </a:solidFill>
                <a:latin typeface="華康圓體 Std W3" panose="02000300000000000000" pitchFamily="50" charset="-120"/>
                <a:ea typeface="華康圓體 Std W3" panose="02000300000000000000" pitchFamily="50" charset="-120"/>
              </a:rPr>
              <a:t>停車場、</a:t>
            </a:r>
            <a:r>
              <a:rPr lang="zh-TW" altLang="en-US" sz="1400" b="1" u="sng" kern="100" dirty="0">
                <a:solidFill>
                  <a:schemeClr val="tx2">
                    <a:lumMod val="75000"/>
                  </a:schemeClr>
                </a:solidFill>
                <a:latin typeface="華康圓體 Std W3" panose="02000300000000000000" pitchFamily="50" charset="-120"/>
                <a:ea typeface="華康圓體 Std W3" panose="02000300000000000000" pitchFamily="50" charset="-120"/>
              </a:rPr>
              <a:t>儲藏室</a:t>
            </a:r>
            <a:r>
              <a:rPr lang="zh-TW" altLang="en-US" sz="1400" b="1" kern="100" dirty="0">
                <a:solidFill>
                  <a:schemeClr val="tx2">
                    <a:lumMod val="75000"/>
                  </a:schemeClr>
                </a:solidFill>
                <a:latin typeface="華康圓體 Std W3" panose="02000300000000000000" pitchFamily="50" charset="-120"/>
                <a:ea typeface="華康圓體 Std W3" panose="02000300000000000000" pitchFamily="50" charset="-120"/>
              </a:rPr>
              <a:t>等有裝修需求者，應於計畫書中敘明，</a:t>
            </a:r>
            <a:br>
              <a:rPr lang="en-US" altLang="zh-TW" sz="1400" b="1" kern="100" dirty="0">
                <a:solidFill>
                  <a:schemeClr val="tx2">
                    <a:lumMod val="75000"/>
                  </a:schemeClr>
                </a:solidFill>
                <a:latin typeface="華康圓體 Std W3" panose="02000300000000000000" pitchFamily="50" charset="-120"/>
                <a:ea typeface="華康圓體 Std W3" panose="02000300000000000000" pitchFamily="50" charset="-120"/>
              </a:rPr>
            </a:br>
            <a:r>
              <a:rPr lang="zh-TW" altLang="en-US" sz="1400" b="1" kern="100" dirty="0">
                <a:solidFill>
                  <a:schemeClr val="tx2">
                    <a:lumMod val="75000"/>
                  </a:schemeClr>
                </a:solidFill>
                <a:latin typeface="華康圓體 Std W3" panose="02000300000000000000" pitchFamily="50" charset="-120"/>
                <a:ea typeface="華康圓體 Std W3" panose="02000300000000000000" pitchFamily="50" charset="-120"/>
              </a:rPr>
              <a:t>若否，應不列入服務性之公共空間範圍。</a:t>
            </a:r>
          </a:p>
          <a:p>
            <a:pPr marL="285750" indent="-285750">
              <a:lnSpc>
                <a:spcPts val="2700"/>
              </a:lnSpc>
              <a:buFont typeface="Arial" panose="020B0604020202020204" pitchFamily="34" charset="0"/>
              <a:buChar char="•"/>
            </a:pPr>
            <a:r>
              <a:rPr lang="zh-TW" altLang="en-US" sz="1400" kern="100" dirty="0">
                <a:solidFill>
                  <a:schemeClr val="tx2">
                    <a:lumMod val="75000"/>
                  </a:schemeClr>
                </a:solidFill>
                <a:latin typeface="華康圓體 Std W3" panose="02000300000000000000" pitchFamily="50" charset="-120"/>
                <a:ea typeface="華康圓體 Std W3" panose="02000300000000000000" pitchFamily="50" charset="-120"/>
              </a:rPr>
              <a:t>公共空間之用途，如非原始使用執照許可者，須先進行變更使用執照。</a:t>
            </a:r>
          </a:p>
        </p:txBody>
      </p:sp>
    </p:spTree>
    <p:extLst>
      <p:ext uri="{BB962C8B-B14F-4D97-AF65-F5344CB8AC3E}">
        <p14:creationId xmlns:p14="http://schemas.microsoft.com/office/powerpoint/2010/main" val="23604449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橢圓 18">
            <a:extLst>
              <a:ext uri="{FF2B5EF4-FFF2-40B4-BE49-F238E27FC236}">
                <a16:creationId xmlns:a16="http://schemas.microsoft.com/office/drawing/2014/main" id="{B88B2C7E-1E53-4A46-960E-B42FFBCF3225}"/>
              </a:ext>
            </a:extLst>
          </p:cNvPr>
          <p:cNvSpPr/>
          <p:nvPr/>
        </p:nvSpPr>
        <p:spPr>
          <a:xfrm>
            <a:off x="1287200" y="1604502"/>
            <a:ext cx="611475" cy="611475"/>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sz="1600" dirty="0"/>
              <a:t>01</a:t>
            </a:r>
            <a:endParaRPr lang="zh-TW" altLang="en-US" sz="1600" dirty="0"/>
          </a:p>
        </p:txBody>
      </p:sp>
      <p:sp>
        <p:nvSpPr>
          <p:cNvPr id="23" name="矩形 22">
            <a:extLst>
              <a:ext uri="{FF2B5EF4-FFF2-40B4-BE49-F238E27FC236}">
                <a16:creationId xmlns:a16="http://schemas.microsoft.com/office/drawing/2014/main" id="{E52F2B8D-5B8B-4C6D-98ED-47D1F0577418}"/>
              </a:ext>
            </a:extLst>
          </p:cNvPr>
          <p:cNvSpPr/>
          <p:nvPr/>
        </p:nvSpPr>
        <p:spPr>
          <a:xfrm>
            <a:off x="1287200" y="897387"/>
            <a:ext cx="10747782" cy="335413"/>
          </a:xfrm>
          <a:prstGeom prst="rect">
            <a:avLst/>
          </a:prstGeom>
        </p:spPr>
        <p:txBody>
          <a:bodyPr wrap="square">
            <a:spAutoFit/>
          </a:bodyPr>
          <a:lstStyle/>
          <a:p>
            <a:pPr>
              <a:lnSpc>
                <a:spcPct val="150000"/>
              </a:lnSpc>
            </a:pPr>
            <a:r>
              <a:rPr lang="zh-TW" altLang="en-US" sz="1200" dirty="0">
                <a:solidFill>
                  <a:schemeClr val="tx2">
                    <a:lumMod val="75000"/>
                  </a:schemeClr>
                </a:solidFill>
                <a:latin typeface="華康圓體 Std W3" panose="02000300000000000000" pitchFamily="50" charset="-120"/>
                <a:ea typeface="華康圓體 Std W3" panose="02000300000000000000" pitchFamily="50" charset="-120"/>
              </a:rPr>
              <a:t>提案需回應學校特色並有</a:t>
            </a:r>
            <a:r>
              <a:rPr lang="zh-TW" altLang="en-US" sz="1200" dirty="0">
                <a:solidFill>
                  <a:schemeClr val="accent2">
                    <a:lumMod val="75000"/>
                  </a:schemeClr>
                </a:solidFill>
                <a:latin typeface="華康圓體 Std W3" panose="02000300000000000000" pitchFamily="50" charset="-120"/>
                <a:ea typeface="華康圓體 Std W3" panose="02000300000000000000" pitchFamily="50" charset="-120"/>
              </a:rPr>
              <a:t>主題性</a:t>
            </a:r>
            <a:r>
              <a:rPr lang="zh-TW" altLang="en-US" sz="1200" dirty="0">
                <a:latin typeface="華康圓體 Std W3" panose="02000300000000000000" pitchFamily="50" charset="-120"/>
                <a:ea typeface="華康圓體 Std W3" panose="02000300000000000000" pitchFamily="50" charset="-120"/>
              </a:rPr>
              <a:t>，</a:t>
            </a:r>
            <a:r>
              <a:rPr lang="zh-TW" altLang="en-US" sz="1200" dirty="0">
                <a:solidFill>
                  <a:schemeClr val="tx2">
                    <a:lumMod val="75000"/>
                  </a:schemeClr>
                </a:solidFill>
                <a:latin typeface="華康圓體 Std W3" panose="02000300000000000000" pitchFamily="50" charset="-120"/>
                <a:ea typeface="華康圓體 Std W3" panose="02000300000000000000" pitchFamily="50" charset="-120"/>
              </a:rPr>
              <a:t>以校園整體規劃為主軸，將宿舍建築量體、室內設計（</a:t>
            </a:r>
            <a:r>
              <a:rPr lang="zh-CN" altLang="en-US" sz="1200" dirty="0">
                <a:solidFill>
                  <a:schemeClr val="tx2">
                    <a:lumMod val="75000"/>
                  </a:schemeClr>
                </a:solidFill>
                <a:latin typeface="華康圓體 Std W3" panose="02000300000000000000" pitchFamily="50" charset="-120"/>
                <a:ea typeface="華康圓體 Std W3" panose="02000300000000000000" pitchFamily="50" charset="-120"/>
              </a:rPr>
              <a:t>公共空間及寢室</a:t>
            </a:r>
            <a:r>
              <a:rPr lang="zh-TW" altLang="en-US" sz="1200" dirty="0">
                <a:solidFill>
                  <a:schemeClr val="tx2">
                    <a:lumMod val="75000"/>
                  </a:schemeClr>
                </a:solidFill>
                <a:latin typeface="華康圓體 Std W3" panose="02000300000000000000" pitchFamily="50" charset="-120"/>
                <a:ea typeface="華康圓體 Std W3" panose="02000300000000000000" pitchFamily="50" charset="-120"/>
              </a:rPr>
              <a:t>）、戶外景觀等空間相互串聯，而</a:t>
            </a:r>
            <a:r>
              <a:rPr lang="zh-TW" altLang="en-US" sz="1200" dirty="0">
                <a:solidFill>
                  <a:schemeClr val="accent2">
                    <a:lumMod val="75000"/>
                  </a:schemeClr>
                </a:solidFill>
                <a:latin typeface="華康圓體 Std W3" panose="02000300000000000000" pitchFamily="50" charset="-120"/>
                <a:ea typeface="華康圓體 Std W3" panose="02000300000000000000" pitchFamily="50" charset="-120"/>
              </a:rPr>
              <a:t>非純修繕工程計畫</a:t>
            </a:r>
            <a:r>
              <a:rPr lang="zh-TW" altLang="en-US" sz="1200" dirty="0">
                <a:latin typeface="華康圓體 Std W3" panose="02000300000000000000" pitchFamily="50" charset="-120"/>
                <a:ea typeface="華康圓體 Std W3" panose="02000300000000000000" pitchFamily="50" charset="-120"/>
              </a:rPr>
              <a:t>。</a:t>
            </a:r>
            <a:endParaRPr lang="en-US" altLang="zh-TW" sz="1200" dirty="0">
              <a:latin typeface="華康圓體 Std W3" panose="02000300000000000000" pitchFamily="50" charset="-120"/>
              <a:ea typeface="華康圓體 Std W3" panose="02000300000000000000" pitchFamily="50" charset="-120"/>
            </a:endParaRPr>
          </a:p>
        </p:txBody>
      </p:sp>
      <p:grpSp>
        <p:nvGrpSpPr>
          <p:cNvPr id="20" name="群組 19">
            <a:extLst>
              <a:ext uri="{FF2B5EF4-FFF2-40B4-BE49-F238E27FC236}">
                <a16:creationId xmlns:a16="http://schemas.microsoft.com/office/drawing/2014/main" id="{84E7B562-39B3-4DF7-AA9B-8DDDADEB99F8}"/>
              </a:ext>
            </a:extLst>
          </p:cNvPr>
          <p:cNvGrpSpPr/>
          <p:nvPr/>
        </p:nvGrpSpPr>
        <p:grpSpPr>
          <a:xfrm>
            <a:off x="268184" y="196662"/>
            <a:ext cx="926983" cy="926983"/>
            <a:chOff x="268184" y="196662"/>
            <a:chExt cx="2298906" cy="2298906"/>
          </a:xfrm>
        </p:grpSpPr>
        <p:sp>
          <p:nvSpPr>
            <p:cNvPr id="22" name="橢圓 21">
              <a:extLst>
                <a:ext uri="{FF2B5EF4-FFF2-40B4-BE49-F238E27FC236}">
                  <a16:creationId xmlns:a16="http://schemas.microsoft.com/office/drawing/2014/main" id="{63244DEA-8BC9-4403-B46E-C8B91D907C75}"/>
                </a:ext>
              </a:extLst>
            </p:cNvPr>
            <p:cNvSpPr/>
            <p:nvPr/>
          </p:nvSpPr>
          <p:spPr>
            <a:xfrm>
              <a:off x="268184" y="196662"/>
              <a:ext cx="2298906" cy="2298906"/>
            </a:xfrm>
            <a:prstGeom prst="ellipse">
              <a:avLst/>
            </a:prstGeom>
            <a:solidFill>
              <a:schemeClr val="bg2">
                <a:lumMod val="90000"/>
                <a:alpha val="6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a:p>
          </p:txBody>
        </p:sp>
        <p:pic>
          <p:nvPicPr>
            <p:cNvPr id="24" name="圖形 23">
              <a:extLst>
                <a:ext uri="{FF2B5EF4-FFF2-40B4-BE49-F238E27FC236}">
                  <a16:creationId xmlns:a16="http://schemas.microsoft.com/office/drawing/2014/main" id="{69B75586-E335-4FD9-9252-168B5972249A}"/>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57514" y="751849"/>
              <a:ext cx="720247" cy="720247"/>
            </a:xfrm>
            <a:prstGeom prst="rect">
              <a:avLst/>
            </a:prstGeom>
          </p:spPr>
        </p:pic>
        <p:sp>
          <p:nvSpPr>
            <p:cNvPr id="25" name="矩形 24">
              <a:extLst>
                <a:ext uri="{FF2B5EF4-FFF2-40B4-BE49-F238E27FC236}">
                  <a16:creationId xmlns:a16="http://schemas.microsoft.com/office/drawing/2014/main" id="{94A55C56-A827-429E-AC49-C228E830AEEE}"/>
                </a:ext>
              </a:extLst>
            </p:cNvPr>
            <p:cNvSpPr/>
            <p:nvPr/>
          </p:nvSpPr>
          <p:spPr>
            <a:xfrm>
              <a:off x="496425" y="1613558"/>
              <a:ext cx="1791585" cy="506788"/>
            </a:xfrm>
            <a:prstGeom prst="rect">
              <a:avLst/>
            </a:prstGeom>
          </p:spPr>
          <p:txBody>
            <a:bodyPr wrap="square">
              <a:spAutoFit/>
            </a:bodyPr>
            <a:lstStyle/>
            <a:p>
              <a:pPr>
                <a:lnSpc>
                  <a:spcPct val="120000"/>
                </a:lnSpc>
              </a:pPr>
              <a:r>
                <a:rPr lang="zh-TW" altLang="en-US" sz="700" dirty="0">
                  <a:solidFill>
                    <a:srgbClr val="664331"/>
                  </a:solidFill>
                  <a:latin typeface="華康圓體 Std W5" panose="02000500000000000000" pitchFamily="50" charset="-120"/>
                  <a:ea typeface="華康圓體 Std W5" panose="02000500000000000000" pitchFamily="50" charset="-120"/>
                  <a:cs typeface="+mn-ea"/>
                  <a:sym typeface="Arial" panose="020B0604020202020204" pitchFamily="34" charset="0"/>
                </a:rPr>
                <a:t>整體改善要點</a:t>
              </a:r>
            </a:p>
          </p:txBody>
        </p:sp>
      </p:grpSp>
      <p:sp>
        <p:nvSpPr>
          <p:cNvPr id="26" name="矩形 25">
            <a:extLst>
              <a:ext uri="{FF2B5EF4-FFF2-40B4-BE49-F238E27FC236}">
                <a16:creationId xmlns:a16="http://schemas.microsoft.com/office/drawing/2014/main" id="{3037D039-A631-4ADC-8015-45BB16AC8F78}"/>
              </a:ext>
            </a:extLst>
          </p:cNvPr>
          <p:cNvSpPr/>
          <p:nvPr/>
        </p:nvSpPr>
        <p:spPr>
          <a:xfrm>
            <a:off x="1287200" y="480227"/>
            <a:ext cx="5624920" cy="461665"/>
          </a:xfrm>
          <a:prstGeom prst="rect">
            <a:avLst/>
          </a:prstGeom>
        </p:spPr>
        <p:txBody>
          <a:bodyPr wrap="square">
            <a:spAutoFit/>
          </a:bodyPr>
          <a:lstStyle/>
          <a:p>
            <a:pPr>
              <a:spcBef>
                <a:spcPts val="180"/>
              </a:spcBef>
            </a:pPr>
            <a:r>
              <a:rPr lang="zh-CN" altLang="en-US" sz="2400" dirty="0">
                <a:solidFill>
                  <a:srgbClr val="664331"/>
                </a:solidFill>
                <a:latin typeface="華康圓體 Std W5" panose="02000500000000000000" pitchFamily="50" charset="-120"/>
                <a:ea typeface="華康圓體 Std W5" panose="02000500000000000000" pitchFamily="50" charset="-120"/>
              </a:rPr>
              <a:t>整體規劃及管理措施重點</a:t>
            </a:r>
            <a:endParaRPr lang="zh-TW" altLang="en-US" sz="2400" dirty="0">
              <a:solidFill>
                <a:srgbClr val="664331"/>
              </a:solidFill>
              <a:latin typeface="華康圓體 Std W5" panose="02000500000000000000" pitchFamily="50" charset="-120"/>
              <a:ea typeface="華康圓體 Std W5" panose="02000500000000000000" pitchFamily="50" charset="-120"/>
            </a:endParaRPr>
          </a:p>
        </p:txBody>
      </p:sp>
      <p:sp>
        <p:nvSpPr>
          <p:cNvPr id="2" name="矩形 1">
            <a:extLst>
              <a:ext uri="{FF2B5EF4-FFF2-40B4-BE49-F238E27FC236}">
                <a16:creationId xmlns:a16="http://schemas.microsoft.com/office/drawing/2014/main" id="{67BDA3FF-2464-4EA2-B619-E9942047F637}"/>
              </a:ext>
            </a:extLst>
          </p:cNvPr>
          <p:cNvSpPr/>
          <p:nvPr/>
        </p:nvSpPr>
        <p:spPr>
          <a:xfrm>
            <a:off x="2074838" y="1604502"/>
            <a:ext cx="8690344" cy="1180451"/>
          </a:xfrm>
          <a:prstGeom prst="rect">
            <a:avLst/>
          </a:prstGeom>
        </p:spPr>
        <p:txBody>
          <a:bodyPr wrap="square">
            <a:spAutoFit/>
          </a:bodyPr>
          <a:lstStyle/>
          <a:p>
            <a:pPr>
              <a:lnSpc>
                <a:spcPts val="3000"/>
              </a:lnSpc>
            </a:pPr>
            <a:r>
              <a:rPr lang="zh-TW" altLang="en-US" sz="1400" kern="100" dirty="0">
                <a:latin typeface="華康圓體 Std W3" panose="02000300000000000000" pitchFamily="50" charset="-120"/>
                <a:ea typeface="華康圓體 Std W3" panose="02000300000000000000" pitchFamily="50" charset="-120"/>
              </a:rPr>
              <a:t>床位、基本設施與公共空間須分別載明其規劃，並敘明</a:t>
            </a:r>
            <a:r>
              <a:rPr lang="zh-TW" altLang="en-US" sz="1400" kern="100" dirty="0">
                <a:solidFill>
                  <a:schemeClr val="accent2">
                    <a:lumMod val="75000"/>
                  </a:schemeClr>
                </a:solidFill>
                <a:latin typeface="華康圓體 Std W3" panose="02000300000000000000" pitchFamily="50" charset="-120"/>
                <a:ea typeface="華康圓體 Std W3" panose="02000300000000000000" pitchFamily="50" charset="-120"/>
              </a:rPr>
              <a:t>「平均每床分配樓地板面積（含公共設施）」、</a:t>
            </a:r>
            <a:endParaRPr lang="en-US" altLang="zh-TW" sz="1400" kern="100" dirty="0">
              <a:solidFill>
                <a:schemeClr val="accent2">
                  <a:lumMod val="75000"/>
                </a:schemeClr>
              </a:solidFill>
              <a:latin typeface="華康圓體 Std W3" panose="02000300000000000000" pitchFamily="50" charset="-120"/>
              <a:ea typeface="華康圓體 Std W3" panose="02000300000000000000" pitchFamily="50" charset="-120"/>
            </a:endParaRPr>
          </a:p>
          <a:p>
            <a:pPr>
              <a:lnSpc>
                <a:spcPts val="3000"/>
              </a:lnSpc>
            </a:pPr>
            <a:r>
              <a:rPr lang="zh-TW" altLang="en-US" sz="1400" kern="100" dirty="0">
                <a:solidFill>
                  <a:schemeClr val="accent2">
                    <a:lumMod val="75000"/>
                  </a:schemeClr>
                </a:solidFill>
                <a:latin typeface="華康圓體 Std W3" panose="02000300000000000000" pitchFamily="50" charset="-120"/>
                <a:ea typeface="華康圓體 Std W3" panose="02000300000000000000" pitchFamily="50" charset="-120"/>
              </a:rPr>
              <a:t>「平均每床分配寢室內樓地板面積」及「寢室內個人分配最小樓地板面積」</a:t>
            </a:r>
            <a:r>
              <a:rPr lang="zh-TW" altLang="en-US" sz="1400" kern="100" dirty="0">
                <a:latin typeface="華康圓體 Std W3" panose="02000300000000000000" pitchFamily="50" charset="-120"/>
                <a:ea typeface="華康圓體 Std W3" panose="02000300000000000000" pitchFamily="50" charset="-120"/>
              </a:rPr>
              <a:t>等數據，並應提供</a:t>
            </a:r>
            <a:r>
              <a:rPr lang="zh-TW" altLang="en-US" sz="1400" kern="100" dirty="0">
                <a:solidFill>
                  <a:schemeClr val="accent2">
                    <a:lumMod val="75000"/>
                  </a:schemeClr>
                </a:solidFill>
                <a:latin typeface="華康圓體 Std W3" panose="02000300000000000000" pitchFamily="50" charset="-120"/>
                <a:ea typeface="華康圓體 Std W3" panose="02000300000000000000" pitchFamily="50" charset="-120"/>
              </a:rPr>
              <a:t>寢室內部配置（含平面、立面示意圖）</a:t>
            </a:r>
            <a:r>
              <a:rPr lang="zh-TW" altLang="en-US" sz="1400" kern="100" dirty="0">
                <a:latin typeface="華康圓體 Std W3" panose="02000300000000000000" pitchFamily="50" charset="-120"/>
                <a:ea typeface="華康圓體 Std W3" panose="02000300000000000000" pitchFamily="50" charset="-120"/>
              </a:rPr>
              <a:t>，確保寢室內部空間規劃合理性</a:t>
            </a:r>
            <a:r>
              <a:rPr lang="zh-CN" altLang="en-US" sz="1400" kern="100" dirty="0">
                <a:latin typeface="華康圓體 Std W3" panose="02000300000000000000" pitchFamily="50" charset="-120"/>
                <a:ea typeface="華康圓體 Std W3" panose="02000300000000000000" pitchFamily="50" charset="-120"/>
              </a:rPr>
              <a:t>。</a:t>
            </a:r>
            <a:endParaRPr lang="zh-TW" altLang="en-US" sz="1400" kern="100" dirty="0">
              <a:latin typeface="華康圓體 Std W3" panose="02000300000000000000" pitchFamily="50" charset="-120"/>
              <a:ea typeface="華康圓體 Std W3" panose="02000300000000000000" pitchFamily="50" charset="-120"/>
            </a:endParaRPr>
          </a:p>
        </p:txBody>
      </p:sp>
      <p:sp>
        <p:nvSpPr>
          <p:cNvPr id="27" name="橢圓 26">
            <a:extLst>
              <a:ext uri="{FF2B5EF4-FFF2-40B4-BE49-F238E27FC236}">
                <a16:creationId xmlns:a16="http://schemas.microsoft.com/office/drawing/2014/main" id="{446EC9B6-FBBC-4CF2-835B-BBE4751CF9F7}"/>
              </a:ext>
            </a:extLst>
          </p:cNvPr>
          <p:cNvSpPr/>
          <p:nvPr/>
        </p:nvSpPr>
        <p:spPr>
          <a:xfrm>
            <a:off x="1287200" y="3016191"/>
            <a:ext cx="611475" cy="611475"/>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sz="1600" dirty="0"/>
              <a:t>02</a:t>
            </a:r>
            <a:endParaRPr lang="zh-TW" altLang="en-US" sz="1600" dirty="0"/>
          </a:p>
        </p:txBody>
      </p:sp>
      <p:sp>
        <p:nvSpPr>
          <p:cNvPr id="28" name="矩形 27">
            <a:extLst>
              <a:ext uri="{FF2B5EF4-FFF2-40B4-BE49-F238E27FC236}">
                <a16:creationId xmlns:a16="http://schemas.microsoft.com/office/drawing/2014/main" id="{EB944F8F-E3F9-451A-B83E-26016400B11F}"/>
              </a:ext>
            </a:extLst>
          </p:cNvPr>
          <p:cNvSpPr/>
          <p:nvPr/>
        </p:nvSpPr>
        <p:spPr>
          <a:xfrm>
            <a:off x="2074837" y="3016191"/>
            <a:ext cx="8829963" cy="1949893"/>
          </a:xfrm>
          <a:prstGeom prst="rect">
            <a:avLst/>
          </a:prstGeom>
        </p:spPr>
        <p:txBody>
          <a:bodyPr wrap="square">
            <a:spAutoFit/>
          </a:bodyPr>
          <a:lstStyle/>
          <a:p>
            <a:pPr marL="285750" indent="-285750">
              <a:lnSpc>
                <a:spcPts val="3000"/>
              </a:lnSpc>
              <a:buFont typeface="Arial" panose="020B0604020202020204" pitchFamily="34" charset="0"/>
              <a:buChar char="•"/>
            </a:pPr>
            <a:r>
              <a:rPr lang="zh-TW" altLang="en-US" sz="1400" kern="100" dirty="0">
                <a:latin typeface="華康圓體 Std W3" panose="02000300000000000000" pitchFamily="50" charset="-120"/>
                <a:ea typeface="華康圓體 Std W3" panose="02000300000000000000" pitchFamily="50" charset="-120"/>
              </a:rPr>
              <a:t>公共空間可增加功能多元性，而非單一使用功能，且需符合學生使用需求，故應考量使用需求後再進行規劃。</a:t>
            </a:r>
            <a:endParaRPr lang="en-US" altLang="zh-TW" sz="1400" kern="100" dirty="0">
              <a:latin typeface="華康圓體 Std W3" panose="02000300000000000000" pitchFamily="50" charset="-120"/>
              <a:ea typeface="華康圓體 Std W3" panose="02000300000000000000" pitchFamily="50" charset="-120"/>
            </a:endParaRPr>
          </a:p>
          <a:p>
            <a:pPr marL="285750" indent="-285750">
              <a:lnSpc>
                <a:spcPts val="3000"/>
              </a:lnSpc>
              <a:buFont typeface="Arial" panose="020B0604020202020204" pitchFamily="34" charset="0"/>
              <a:buChar char="•"/>
            </a:pPr>
            <a:r>
              <a:rPr lang="zh-TW" altLang="en-US" sz="1400" kern="100" dirty="0">
                <a:latin typeface="華康圓體 Std W3" panose="02000300000000000000" pitchFamily="50" charset="-120"/>
                <a:ea typeface="華康圓體 Std W3" panose="02000300000000000000" pitchFamily="50" charset="-120"/>
              </a:rPr>
              <a:t>提升學生宿舍基本設施及公共空間，融入學習、同儕交流及創意機能，營造學生宿舍成為新世代學生學習空間規劃，學校宿舍寢室內部空間規劃應具合理性，</a:t>
            </a:r>
            <a:r>
              <a:rPr lang="zh-TW" altLang="en-US" sz="1400" kern="100" dirty="0">
                <a:solidFill>
                  <a:schemeClr val="accent2">
                    <a:lumMod val="75000"/>
                  </a:schemeClr>
                </a:solidFill>
                <a:latin typeface="華康圓體 Std W3" panose="02000300000000000000" pitchFamily="50" charset="-120"/>
                <a:ea typeface="華康圓體 Std W3" panose="02000300000000000000" pitchFamily="50" charset="-120"/>
              </a:rPr>
              <a:t>宿舍內應設置無障礙寢室，且應於主要集會、交誼空間之樓層設置一間以上性別友善廁所</a:t>
            </a:r>
            <a:r>
              <a:rPr lang="zh-TW" altLang="en-US" sz="1400" kern="100" dirty="0">
                <a:latin typeface="華康圓體 Std W3" panose="02000300000000000000" pitchFamily="50" charset="-120"/>
                <a:ea typeface="華康圓體 Std W3" panose="02000300000000000000" pitchFamily="50" charset="-120"/>
              </a:rPr>
              <a:t>。</a:t>
            </a:r>
            <a:endParaRPr lang="en-US" altLang="zh-TW" sz="1400" kern="100" dirty="0">
              <a:latin typeface="華康圓體 Std W3" panose="02000300000000000000" pitchFamily="50" charset="-120"/>
              <a:ea typeface="華康圓體 Std W3" panose="02000300000000000000" pitchFamily="50" charset="-120"/>
            </a:endParaRPr>
          </a:p>
          <a:p>
            <a:pPr marL="285750" indent="-285750">
              <a:lnSpc>
                <a:spcPts val="3000"/>
              </a:lnSpc>
              <a:buFont typeface="Arial" panose="020B0604020202020204" pitchFamily="34" charset="0"/>
              <a:buChar char="•"/>
            </a:pPr>
            <a:r>
              <a:rPr lang="zh-TW" altLang="en-US" sz="1400" kern="100" dirty="0">
                <a:latin typeface="華康圓體 Std W3" panose="02000300000000000000" pitchFamily="50" charset="-120"/>
                <a:ea typeface="華康圓體 Std W3" panose="02000300000000000000" pitchFamily="50" charset="-120"/>
              </a:rPr>
              <a:t>整修校舍者，應包括施工期間學生及物品安置等規劃。</a:t>
            </a:r>
          </a:p>
        </p:txBody>
      </p:sp>
      <p:sp>
        <p:nvSpPr>
          <p:cNvPr id="29" name="橢圓 28">
            <a:extLst>
              <a:ext uri="{FF2B5EF4-FFF2-40B4-BE49-F238E27FC236}">
                <a16:creationId xmlns:a16="http://schemas.microsoft.com/office/drawing/2014/main" id="{8CB2CEF1-D926-4BDE-9941-F99B48288B2B}"/>
              </a:ext>
            </a:extLst>
          </p:cNvPr>
          <p:cNvSpPr/>
          <p:nvPr/>
        </p:nvSpPr>
        <p:spPr>
          <a:xfrm>
            <a:off x="1287200" y="5197322"/>
            <a:ext cx="611475" cy="611475"/>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sz="1600" dirty="0"/>
              <a:t>03</a:t>
            </a:r>
            <a:endParaRPr lang="zh-TW" altLang="en-US" sz="1600" dirty="0"/>
          </a:p>
        </p:txBody>
      </p:sp>
      <p:sp>
        <p:nvSpPr>
          <p:cNvPr id="30" name="矩形 29">
            <a:extLst>
              <a:ext uri="{FF2B5EF4-FFF2-40B4-BE49-F238E27FC236}">
                <a16:creationId xmlns:a16="http://schemas.microsoft.com/office/drawing/2014/main" id="{4E540F8E-E6A2-4BCD-BD45-41D69F318088}"/>
              </a:ext>
            </a:extLst>
          </p:cNvPr>
          <p:cNvSpPr/>
          <p:nvPr/>
        </p:nvSpPr>
        <p:spPr>
          <a:xfrm>
            <a:off x="2074838" y="5197322"/>
            <a:ext cx="8690344" cy="1180451"/>
          </a:xfrm>
          <a:prstGeom prst="rect">
            <a:avLst/>
          </a:prstGeom>
        </p:spPr>
        <p:txBody>
          <a:bodyPr wrap="square">
            <a:spAutoFit/>
          </a:bodyPr>
          <a:lstStyle/>
          <a:p>
            <a:pPr>
              <a:lnSpc>
                <a:spcPts val="3000"/>
              </a:lnSpc>
            </a:pPr>
            <a:r>
              <a:rPr lang="zh-TW" altLang="en-US" sz="1400" kern="100" dirty="0">
                <a:latin typeface="華康圓體 Std W3" panose="02000300000000000000" pitchFamily="50" charset="-120"/>
                <a:ea typeface="華康圓體 Std W3" panose="02000300000000000000" pitchFamily="50" charset="-120"/>
              </a:rPr>
              <a:t>完善建立各項管理制度，包含設備管理維護、空間使用規範等，結合創新、創意思維訂定經營機制</a:t>
            </a:r>
            <a:r>
              <a:rPr lang="zh-TW" altLang="en-US" sz="1400" kern="100" dirty="0">
                <a:solidFill>
                  <a:schemeClr val="accent2">
                    <a:lumMod val="75000"/>
                  </a:schemeClr>
                </a:solidFill>
                <a:latin typeface="華康圓體 Std W3" panose="02000300000000000000" pitchFamily="50" charset="-120"/>
                <a:ea typeface="華康圓體 Std W3" panose="02000300000000000000" pitchFamily="50" charset="-120"/>
              </a:rPr>
              <a:t>（包括學生心理諮詢輔導工作站、宿舍哺乳空間，性別友善空間配置、跨性別學生入住規劃、育有六歲以下子女之碩、博士生入住安排等）</a:t>
            </a:r>
            <a:r>
              <a:rPr lang="zh-TW" altLang="en-US" sz="1400" kern="100" dirty="0">
                <a:latin typeface="華康圓體 Std W3" panose="02000300000000000000" pitchFamily="50" charset="-120"/>
                <a:ea typeface="華康圓體 Std W3" panose="02000300000000000000" pitchFamily="50" charset="-120"/>
              </a:rPr>
              <a:t>。</a:t>
            </a:r>
          </a:p>
        </p:txBody>
      </p:sp>
    </p:spTree>
    <p:extLst>
      <p:ext uri="{BB962C8B-B14F-4D97-AF65-F5344CB8AC3E}">
        <p14:creationId xmlns:p14="http://schemas.microsoft.com/office/powerpoint/2010/main" val="26490323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群組 2">
            <a:extLst>
              <a:ext uri="{FF2B5EF4-FFF2-40B4-BE49-F238E27FC236}">
                <a16:creationId xmlns:a16="http://schemas.microsoft.com/office/drawing/2014/main" id="{1D63C2E8-DCF9-42F9-8255-9B51AB37AD75}"/>
              </a:ext>
            </a:extLst>
          </p:cNvPr>
          <p:cNvGrpSpPr/>
          <p:nvPr/>
        </p:nvGrpSpPr>
        <p:grpSpPr>
          <a:xfrm>
            <a:off x="268184" y="196662"/>
            <a:ext cx="926983" cy="926983"/>
            <a:chOff x="4938139" y="2235732"/>
            <a:chExt cx="2298906" cy="2298906"/>
          </a:xfrm>
        </p:grpSpPr>
        <p:sp>
          <p:nvSpPr>
            <p:cNvPr id="15" name="橢圓 14">
              <a:extLst>
                <a:ext uri="{FF2B5EF4-FFF2-40B4-BE49-F238E27FC236}">
                  <a16:creationId xmlns:a16="http://schemas.microsoft.com/office/drawing/2014/main" id="{1CCF610A-DD24-4B07-BFFB-67ACC617FEDF}"/>
                </a:ext>
              </a:extLst>
            </p:cNvPr>
            <p:cNvSpPr/>
            <p:nvPr/>
          </p:nvSpPr>
          <p:spPr>
            <a:xfrm>
              <a:off x="4938139" y="2235732"/>
              <a:ext cx="2298906" cy="2298906"/>
            </a:xfrm>
            <a:prstGeom prst="ellipse">
              <a:avLst/>
            </a:prstGeom>
            <a:solidFill>
              <a:schemeClr val="tx2">
                <a:lumMod val="20000"/>
                <a:lumOff val="80000"/>
                <a:alpha val="6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16" name="圖形 15">
              <a:extLst>
                <a:ext uri="{FF2B5EF4-FFF2-40B4-BE49-F238E27FC236}">
                  <a16:creationId xmlns:a16="http://schemas.microsoft.com/office/drawing/2014/main" id="{F6AFED98-0BA6-4559-BBB0-0BE8315712FB}"/>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728300" y="2790918"/>
              <a:ext cx="735403" cy="735403"/>
            </a:xfrm>
            <a:prstGeom prst="rect">
              <a:avLst/>
            </a:prstGeom>
          </p:spPr>
        </p:pic>
        <p:sp>
          <p:nvSpPr>
            <p:cNvPr id="17" name="矩形 16">
              <a:extLst>
                <a:ext uri="{FF2B5EF4-FFF2-40B4-BE49-F238E27FC236}">
                  <a16:creationId xmlns:a16="http://schemas.microsoft.com/office/drawing/2014/main" id="{6CD28206-B271-4346-8238-FEA6D84B20BF}"/>
                </a:ext>
              </a:extLst>
            </p:cNvPr>
            <p:cNvSpPr/>
            <p:nvPr/>
          </p:nvSpPr>
          <p:spPr>
            <a:xfrm>
              <a:off x="5375405" y="3650054"/>
              <a:ext cx="1424371" cy="506788"/>
            </a:xfrm>
            <a:prstGeom prst="rect">
              <a:avLst/>
            </a:prstGeom>
          </p:spPr>
          <p:txBody>
            <a:bodyPr wrap="square">
              <a:spAutoFit/>
            </a:bodyPr>
            <a:lstStyle/>
            <a:p>
              <a:pPr>
                <a:lnSpc>
                  <a:spcPct val="120000"/>
                </a:lnSpc>
              </a:pPr>
              <a:r>
                <a:rPr lang="zh-TW" altLang="en-US" sz="700" dirty="0">
                  <a:solidFill>
                    <a:srgbClr val="664331"/>
                  </a:solidFill>
                  <a:latin typeface="華康圓體 Std W5" panose="02000500000000000000" pitchFamily="50" charset="-120"/>
                  <a:ea typeface="華康圓體 Std W5" panose="02000500000000000000" pitchFamily="50" charset="-120"/>
                  <a:cs typeface="+mn-ea"/>
                  <a:sym typeface="Arial" panose="020B0604020202020204" pitchFamily="34" charset="0"/>
                </a:rPr>
                <a:t>利息要點</a:t>
              </a:r>
            </a:p>
          </p:txBody>
        </p:sp>
      </p:grpSp>
      <p:sp>
        <p:nvSpPr>
          <p:cNvPr id="21" name="矩形 20">
            <a:extLst>
              <a:ext uri="{FF2B5EF4-FFF2-40B4-BE49-F238E27FC236}">
                <a16:creationId xmlns:a16="http://schemas.microsoft.com/office/drawing/2014/main" id="{6226CBBD-3513-43C7-809D-8E27D71030FA}"/>
              </a:ext>
            </a:extLst>
          </p:cNvPr>
          <p:cNvSpPr/>
          <p:nvPr/>
        </p:nvSpPr>
        <p:spPr>
          <a:xfrm>
            <a:off x="1287200" y="480227"/>
            <a:ext cx="5624920" cy="461665"/>
          </a:xfrm>
          <a:prstGeom prst="rect">
            <a:avLst/>
          </a:prstGeom>
        </p:spPr>
        <p:txBody>
          <a:bodyPr wrap="square">
            <a:spAutoFit/>
          </a:bodyPr>
          <a:lstStyle/>
          <a:p>
            <a:pPr>
              <a:spcBef>
                <a:spcPts val="180"/>
              </a:spcBef>
            </a:pPr>
            <a:r>
              <a:rPr lang="zh-CN" altLang="en-US" sz="2400" dirty="0">
                <a:solidFill>
                  <a:srgbClr val="664331"/>
                </a:solidFill>
                <a:latin typeface="華康圓體 Std W5" panose="02000500000000000000" pitchFamily="50" charset="-120"/>
                <a:ea typeface="華康圓體 Std W5" panose="02000500000000000000" pitchFamily="50" charset="-120"/>
              </a:rPr>
              <a:t>利息補助審查流程</a:t>
            </a:r>
            <a:endParaRPr lang="zh-TW" altLang="en-US" sz="2400" dirty="0">
              <a:solidFill>
                <a:srgbClr val="664331"/>
              </a:solidFill>
              <a:latin typeface="華康圓體 Std W5" panose="02000500000000000000" pitchFamily="50" charset="-120"/>
              <a:ea typeface="華康圓體 Std W5" panose="02000500000000000000" pitchFamily="50" charset="-120"/>
            </a:endParaRPr>
          </a:p>
        </p:txBody>
      </p:sp>
      <p:grpSp>
        <p:nvGrpSpPr>
          <p:cNvPr id="31" name="群組 30">
            <a:extLst>
              <a:ext uri="{FF2B5EF4-FFF2-40B4-BE49-F238E27FC236}">
                <a16:creationId xmlns:a16="http://schemas.microsoft.com/office/drawing/2014/main" id="{9157C20C-7BB6-4AFA-A86B-0C0A98D912EA}"/>
              </a:ext>
            </a:extLst>
          </p:cNvPr>
          <p:cNvGrpSpPr/>
          <p:nvPr/>
        </p:nvGrpSpPr>
        <p:grpSpPr>
          <a:xfrm>
            <a:off x="1400883" y="1445961"/>
            <a:ext cx="9826974" cy="4477076"/>
            <a:chOff x="1287200" y="1618847"/>
            <a:chExt cx="9826974" cy="4477076"/>
          </a:xfrm>
        </p:grpSpPr>
        <p:sp>
          <p:nvSpPr>
            <p:cNvPr id="32" name="矩形: 圓角 31">
              <a:extLst>
                <a:ext uri="{FF2B5EF4-FFF2-40B4-BE49-F238E27FC236}">
                  <a16:creationId xmlns:a16="http://schemas.microsoft.com/office/drawing/2014/main" id="{9CBA0CEB-F711-4F89-9261-66E8E07EADA3}"/>
                </a:ext>
              </a:extLst>
            </p:cNvPr>
            <p:cNvSpPr/>
            <p:nvPr/>
          </p:nvSpPr>
          <p:spPr>
            <a:xfrm>
              <a:off x="3641780" y="1618847"/>
              <a:ext cx="4863203" cy="491612"/>
            </a:xfrm>
            <a:prstGeom prst="roundRect">
              <a:avLst/>
            </a:prstGeom>
            <a:solidFill>
              <a:schemeClr val="accent4">
                <a:lumMod val="40000"/>
                <a:lumOff val="60000"/>
              </a:schemeClr>
            </a:solidFill>
            <a:ln>
              <a:noFill/>
            </a:ln>
          </p:spPr>
          <p:style>
            <a:lnRef idx="2">
              <a:schemeClr val="accent5"/>
            </a:lnRef>
            <a:fillRef idx="1">
              <a:schemeClr val="lt1"/>
            </a:fillRef>
            <a:effectRef idx="0">
              <a:schemeClr val="accent5"/>
            </a:effectRef>
            <a:fontRef idx="minor">
              <a:schemeClr val="dk1"/>
            </a:fontRef>
          </p:style>
          <p:txBody>
            <a:bodyPr rtlCol="0" anchor="ctr" anchorCtr="1"/>
            <a:lstStyle/>
            <a:p>
              <a:pPr algn="ctr"/>
              <a:r>
                <a:rPr lang="zh-TW" altLang="en-US" sz="1600" b="1" dirty="0">
                  <a:solidFill>
                    <a:schemeClr val="accent4">
                      <a:lumMod val="75000"/>
                    </a:schemeClr>
                  </a:solidFill>
                  <a:latin typeface="華康圓體 Std W5" panose="02000500000000000000" pitchFamily="50" charset="-120"/>
                  <a:ea typeface="華康圓體 Std W5" panose="02000500000000000000" pitchFamily="50" charset="-120"/>
                </a:rPr>
                <a:t>計畫申請</a:t>
              </a:r>
            </a:p>
          </p:txBody>
        </p:sp>
        <p:cxnSp>
          <p:nvCxnSpPr>
            <p:cNvPr id="33" name="直線單箭頭接點 32">
              <a:extLst>
                <a:ext uri="{FF2B5EF4-FFF2-40B4-BE49-F238E27FC236}">
                  <a16:creationId xmlns:a16="http://schemas.microsoft.com/office/drawing/2014/main" id="{A4444037-C8AD-4F11-9DB6-D0D1C5C95D70}"/>
                </a:ext>
              </a:extLst>
            </p:cNvPr>
            <p:cNvCxnSpPr>
              <a:cxnSpLocks/>
            </p:cNvCxnSpPr>
            <p:nvPr/>
          </p:nvCxnSpPr>
          <p:spPr>
            <a:xfrm flipH="1">
              <a:off x="6073368" y="2110459"/>
              <a:ext cx="14" cy="244771"/>
            </a:xfrm>
            <a:prstGeom prst="straightConnector1">
              <a:avLst/>
            </a:prstGeom>
            <a:ln>
              <a:solidFill>
                <a:srgbClr val="664331"/>
              </a:solidFill>
              <a:tailEnd type="triangle"/>
            </a:ln>
          </p:spPr>
          <p:style>
            <a:lnRef idx="1">
              <a:schemeClr val="dk1"/>
            </a:lnRef>
            <a:fillRef idx="0">
              <a:schemeClr val="dk1"/>
            </a:fillRef>
            <a:effectRef idx="0">
              <a:schemeClr val="dk1"/>
            </a:effectRef>
            <a:fontRef idx="minor">
              <a:schemeClr val="tx1"/>
            </a:fontRef>
          </p:style>
        </p:cxnSp>
        <p:cxnSp>
          <p:nvCxnSpPr>
            <p:cNvPr id="34" name="直線單箭頭接點 33">
              <a:extLst>
                <a:ext uri="{FF2B5EF4-FFF2-40B4-BE49-F238E27FC236}">
                  <a16:creationId xmlns:a16="http://schemas.microsoft.com/office/drawing/2014/main" id="{F4E40953-D1AC-458C-AFCA-705A53DAC40C}"/>
                </a:ext>
              </a:extLst>
            </p:cNvPr>
            <p:cNvCxnSpPr>
              <a:cxnSpLocks/>
            </p:cNvCxnSpPr>
            <p:nvPr/>
          </p:nvCxnSpPr>
          <p:spPr>
            <a:xfrm flipH="1">
              <a:off x="9660574" y="4302349"/>
              <a:ext cx="2" cy="253495"/>
            </a:xfrm>
            <a:prstGeom prst="straightConnector1">
              <a:avLst/>
            </a:prstGeom>
            <a:ln>
              <a:solidFill>
                <a:srgbClr val="664331"/>
              </a:solidFill>
              <a:tailEnd type="triangle"/>
            </a:ln>
          </p:spPr>
          <p:style>
            <a:lnRef idx="1">
              <a:schemeClr val="dk1"/>
            </a:lnRef>
            <a:fillRef idx="0">
              <a:schemeClr val="dk1"/>
            </a:fillRef>
            <a:effectRef idx="0">
              <a:schemeClr val="dk1"/>
            </a:effectRef>
            <a:fontRef idx="minor">
              <a:schemeClr val="tx1"/>
            </a:fontRef>
          </p:style>
        </p:cxnSp>
        <p:cxnSp>
          <p:nvCxnSpPr>
            <p:cNvPr id="35" name="直線接點 34">
              <a:extLst>
                <a:ext uri="{FF2B5EF4-FFF2-40B4-BE49-F238E27FC236}">
                  <a16:creationId xmlns:a16="http://schemas.microsoft.com/office/drawing/2014/main" id="{EB221135-702D-4620-B2B7-A76F83AFFE42}"/>
                </a:ext>
              </a:extLst>
            </p:cNvPr>
            <p:cNvCxnSpPr>
              <a:cxnSpLocks/>
            </p:cNvCxnSpPr>
            <p:nvPr/>
          </p:nvCxnSpPr>
          <p:spPr>
            <a:xfrm>
              <a:off x="2350720" y="3216530"/>
              <a:ext cx="7343023" cy="0"/>
            </a:xfrm>
            <a:prstGeom prst="line">
              <a:avLst/>
            </a:prstGeom>
            <a:ln w="9525">
              <a:solidFill>
                <a:srgbClr val="664331"/>
              </a:solidFill>
            </a:ln>
          </p:spPr>
          <p:style>
            <a:lnRef idx="1">
              <a:schemeClr val="dk1"/>
            </a:lnRef>
            <a:fillRef idx="0">
              <a:schemeClr val="dk1"/>
            </a:fillRef>
            <a:effectRef idx="0">
              <a:schemeClr val="dk1"/>
            </a:effectRef>
            <a:fontRef idx="minor">
              <a:schemeClr val="tx1"/>
            </a:fontRef>
          </p:style>
        </p:cxnSp>
        <p:cxnSp>
          <p:nvCxnSpPr>
            <p:cNvPr id="36" name="直線單箭頭接點 35">
              <a:extLst>
                <a:ext uri="{FF2B5EF4-FFF2-40B4-BE49-F238E27FC236}">
                  <a16:creationId xmlns:a16="http://schemas.microsoft.com/office/drawing/2014/main" id="{9C2B3AFB-97D8-45A2-BC47-DCFE6CCD6ACD}"/>
                </a:ext>
              </a:extLst>
            </p:cNvPr>
            <p:cNvCxnSpPr>
              <a:cxnSpLocks/>
            </p:cNvCxnSpPr>
            <p:nvPr/>
          </p:nvCxnSpPr>
          <p:spPr>
            <a:xfrm flipH="1">
              <a:off x="6037872" y="3042924"/>
              <a:ext cx="1" cy="504190"/>
            </a:xfrm>
            <a:prstGeom prst="straightConnector1">
              <a:avLst/>
            </a:prstGeom>
            <a:ln>
              <a:solidFill>
                <a:srgbClr val="664331"/>
              </a:solidFill>
              <a:tailEnd type="triangle"/>
            </a:ln>
          </p:spPr>
          <p:style>
            <a:lnRef idx="1">
              <a:schemeClr val="dk1"/>
            </a:lnRef>
            <a:fillRef idx="0">
              <a:schemeClr val="dk1"/>
            </a:fillRef>
            <a:effectRef idx="0">
              <a:schemeClr val="dk1"/>
            </a:effectRef>
            <a:fontRef idx="minor">
              <a:schemeClr val="tx1"/>
            </a:fontRef>
          </p:style>
        </p:cxnSp>
        <p:cxnSp>
          <p:nvCxnSpPr>
            <p:cNvPr id="37" name="直線單箭頭接點 36">
              <a:extLst>
                <a:ext uri="{FF2B5EF4-FFF2-40B4-BE49-F238E27FC236}">
                  <a16:creationId xmlns:a16="http://schemas.microsoft.com/office/drawing/2014/main" id="{88ADB5D3-80BA-44F1-8C30-C77335445DF3}"/>
                </a:ext>
              </a:extLst>
            </p:cNvPr>
            <p:cNvCxnSpPr>
              <a:cxnSpLocks/>
            </p:cNvCxnSpPr>
            <p:nvPr/>
          </p:nvCxnSpPr>
          <p:spPr>
            <a:xfrm>
              <a:off x="9693743" y="3216530"/>
              <a:ext cx="0" cy="337105"/>
            </a:xfrm>
            <a:prstGeom prst="straightConnector1">
              <a:avLst/>
            </a:prstGeom>
            <a:ln>
              <a:solidFill>
                <a:srgbClr val="664331"/>
              </a:solidFill>
              <a:tailEnd type="triangle"/>
            </a:ln>
          </p:spPr>
          <p:style>
            <a:lnRef idx="1">
              <a:schemeClr val="dk1"/>
            </a:lnRef>
            <a:fillRef idx="0">
              <a:schemeClr val="dk1"/>
            </a:fillRef>
            <a:effectRef idx="0">
              <a:schemeClr val="dk1"/>
            </a:effectRef>
            <a:fontRef idx="minor">
              <a:schemeClr val="tx1"/>
            </a:fontRef>
          </p:style>
        </p:cxnSp>
        <p:cxnSp>
          <p:nvCxnSpPr>
            <p:cNvPr id="40" name="直線單箭頭接點 39">
              <a:extLst>
                <a:ext uri="{FF2B5EF4-FFF2-40B4-BE49-F238E27FC236}">
                  <a16:creationId xmlns:a16="http://schemas.microsoft.com/office/drawing/2014/main" id="{4065A005-FC68-466B-9C3C-CB0A11C0F1DD}"/>
                </a:ext>
              </a:extLst>
            </p:cNvPr>
            <p:cNvCxnSpPr>
              <a:cxnSpLocks/>
            </p:cNvCxnSpPr>
            <p:nvPr/>
          </p:nvCxnSpPr>
          <p:spPr>
            <a:xfrm flipH="1">
              <a:off x="2350720" y="4235317"/>
              <a:ext cx="2" cy="242820"/>
            </a:xfrm>
            <a:prstGeom prst="straightConnector1">
              <a:avLst/>
            </a:prstGeom>
            <a:ln>
              <a:solidFill>
                <a:srgbClr val="664331"/>
              </a:solidFill>
              <a:tailEnd type="triangle"/>
            </a:ln>
          </p:spPr>
          <p:style>
            <a:lnRef idx="1">
              <a:schemeClr val="dk1"/>
            </a:lnRef>
            <a:fillRef idx="0">
              <a:schemeClr val="dk1"/>
            </a:fillRef>
            <a:effectRef idx="0">
              <a:schemeClr val="dk1"/>
            </a:effectRef>
            <a:fontRef idx="minor">
              <a:schemeClr val="tx1"/>
            </a:fontRef>
          </p:style>
        </p:cxnSp>
        <p:sp>
          <p:nvSpPr>
            <p:cNvPr id="41" name="矩形: 圓角 40">
              <a:extLst>
                <a:ext uri="{FF2B5EF4-FFF2-40B4-BE49-F238E27FC236}">
                  <a16:creationId xmlns:a16="http://schemas.microsoft.com/office/drawing/2014/main" id="{23C2F146-B501-430A-AEF9-943A7103CB26}"/>
                </a:ext>
              </a:extLst>
            </p:cNvPr>
            <p:cNvSpPr/>
            <p:nvPr/>
          </p:nvSpPr>
          <p:spPr>
            <a:xfrm>
              <a:off x="3641766" y="2359221"/>
              <a:ext cx="4863203" cy="690481"/>
            </a:xfrm>
            <a:prstGeom prst="roundRect">
              <a:avLst>
                <a:gd name="adj" fmla="val 11333"/>
              </a:avLst>
            </a:prstGeom>
            <a:solidFill>
              <a:schemeClr val="accent4">
                <a:lumMod val="40000"/>
                <a:lumOff val="60000"/>
              </a:schemeClr>
            </a:solidFill>
            <a:ln>
              <a:noFill/>
            </a:ln>
          </p:spPr>
          <p:style>
            <a:lnRef idx="2">
              <a:schemeClr val="accent5"/>
            </a:lnRef>
            <a:fillRef idx="1">
              <a:schemeClr val="lt1"/>
            </a:fillRef>
            <a:effectRef idx="0">
              <a:schemeClr val="accent5"/>
            </a:effectRef>
            <a:fontRef idx="minor">
              <a:schemeClr val="dk1"/>
            </a:fontRef>
          </p:style>
          <p:txBody>
            <a:bodyPr rtlCol="0" anchor="ctr" anchorCtr="1"/>
            <a:lstStyle/>
            <a:p>
              <a:pPr algn="ctr"/>
              <a:r>
                <a:rPr lang="zh-TW" altLang="en-US" sz="1600" b="1" dirty="0">
                  <a:solidFill>
                    <a:schemeClr val="accent4">
                      <a:lumMod val="75000"/>
                    </a:schemeClr>
                  </a:solidFill>
                  <a:latin typeface="華康圓體 Std W5" panose="02000500000000000000" pitchFamily="50" charset="-120"/>
                  <a:ea typeface="華康圓體 Std W5" panose="02000500000000000000" pitchFamily="50" charset="-120"/>
                </a:rPr>
                <a:t>書審</a:t>
              </a:r>
              <a:endParaRPr lang="en-US" altLang="zh-TW" sz="1600" b="1" dirty="0">
                <a:solidFill>
                  <a:schemeClr val="accent4">
                    <a:lumMod val="75000"/>
                  </a:schemeClr>
                </a:solidFill>
                <a:latin typeface="華康圓體 Std W5" panose="02000500000000000000" pitchFamily="50" charset="-120"/>
                <a:ea typeface="華康圓體 Std W5" panose="02000500000000000000" pitchFamily="50" charset="-120"/>
              </a:endParaRPr>
            </a:p>
            <a:p>
              <a:pPr algn="ctr"/>
              <a:r>
                <a:rPr lang="zh-TW" altLang="en-US" sz="1400" dirty="0">
                  <a:solidFill>
                    <a:schemeClr val="accent4">
                      <a:lumMod val="75000"/>
                    </a:schemeClr>
                  </a:solidFill>
                  <a:latin typeface="華康圓體 Std W3" panose="02000300000000000000" pitchFamily="50" charset="-120"/>
                  <a:ea typeface="華康圓體 Std W3" panose="02000300000000000000" pitchFamily="50" charset="-120"/>
                </a:rPr>
                <a:t>由審查輔導小組進行</a:t>
              </a:r>
              <a:r>
                <a:rPr lang="zh-TW" altLang="en-US" sz="1400" u="sng" dirty="0">
                  <a:solidFill>
                    <a:schemeClr val="accent1">
                      <a:lumMod val="50000"/>
                    </a:schemeClr>
                  </a:solidFill>
                  <a:latin typeface="華康圓體 Std W3" panose="02000300000000000000" pitchFamily="50" charset="-120"/>
                  <a:ea typeface="華康圓體 Std W3" panose="02000300000000000000" pitchFamily="50" charset="-120"/>
                </a:rPr>
                <a:t>書面審查</a:t>
              </a:r>
              <a:r>
                <a:rPr lang="zh-TW" altLang="en-US" sz="1400" dirty="0">
                  <a:solidFill>
                    <a:schemeClr val="accent4">
                      <a:lumMod val="75000"/>
                    </a:schemeClr>
                  </a:solidFill>
                  <a:latin typeface="華康圓體 Std W3" panose="02000300000000000000" pitchFamily="50" charset="-120"/>
                  <a:ea typeface="華康圓體 Std W3" panose="02000300000000000000" pitchFamily="50" charset="-120"/>
                </a:rPr>
                <a:t>評分</a:t>
              </a:r>
            </a:p>
          </p:txBody>
        </p:sp>
        <p:cxnSp>
          <p:nvCxnSpPr>
            <p:cNvPr id="42" name="直線單箭頭接點 41">
              <a:extLst>
                <a:ext uri="{FF2B5EF4-FFF2-40B4-BE49-F238E27FC236}">
                  <a16:creationId xmlns:a16="http://schemas.microsoft.com/office/drawing/2014/main" id="{DF8025DA-E586-439C-AC59-84B8323382FB}"/>
                </a:ext>
              </a:extLst>
            </p:cNvPr>
            <p:cNvCxnSpPr>
              <a:cxnSpLocks/>
            </p:cNvCxnSpPr>
            <p:nvPr/>
          </p:nvCxnSpPr>
          <p:spPr>
            <a:xfrm>
              <a:off x="2359441" y="3216535"/>
              <a:ext cx="0" cy="337100"/>
            </a:xfrm>
            <a:prstGeom prst="straightConnector1">
              <a:avLst/>
            </a:prstGeom>
            <a:ln>
              <a:solidFill>
                <a:srgbClr val="664331"/>
              </a:solidFill>
              <a:tailEnd type="triangle"/>
            </a:ln>
          </p:spPr>
          <p:style>
            <a:lnRef idx="1">
              <a:schemeClr val="dk1"/>
            </a:lnRef>
            <a:fillRef idx="0">
              <a:schemeClr val="dk1"/>
            </a:fillRef>
            <a:effectRef idx="0">
              <a:schemeClr val="dk1"/>
            </a:effectRef>
            <a:fontRef idx="minor">
              <a:schemeClr val="tx1"/>
            </a:fontRef>
          </p:style>
        </p:cxnSp>
        <p:cxnSp>
          <p:nvCxnSpPr>
            <p:cNvPr id="43" name="直線單箭頭接點 42">
              <a:extLst>
                <a:ext uri="{FF2B5EF4-FFF2-40B4-BE49-F238E27FC236}">
                  <a16:creationId xmlns:a16="http://schemas.microsoft.com/office/drawing/2014/main" id="{4845449E-D2C6-4C9D-9CE4-D020545900DD}"/>
                </a:ext>
              </a:extLst>
            </p:cNvPr>
            <p:cNvCxnSpPr>
              <a:cxnSpLocks/>
            </p:cNvCxnSpPr>
            <p:nvPr/>
          </p:nvCxnSpPr>
          <p:spPr>
            <a:xfrm>
              <a:off x="6022231" y="4265865"/>
              <a:ext cx="0" cy="235741"/>
            </a:xfrm>
            <a:prstGeom prst="straightConnector1">
              <a:avLst/>
            </a:prstGeom>
            <a:ln>
              <a:solidFill>
                <a:srgbClr val="664331"/>
              </a:solidFill>
              <a:tailEnd type="triangle"/>
            </a:ln>
          </p:spPr>
          <p:style>
            <a:lnRef idx="1">
              <a:schemeClr val="dk1"/>
            </a:lnRef>
            <a:fillRef idx="0">
              <a:schemeClr val="dk1"/>
            </a:fillRef>
            <a:effectRef idx="0">
              <a:schemeClr val="dk1"/>
            </a:effectRef>
            <a:fontRef idx="minor">
              <a:schemeClr val="tx1"/>
            </a:fontRef>
          </p:style>
        </p:cxnSp>
        <p:sp>
          <p:nvSpPr>
            <p:cNvPr id="44" name="矩形: 圓角 43">
              <a:extLst>
                <a:ext uri="{FF2B5EF4-FFF2-40B4-BE49-F238E27FC236}">
                  <a16:creationId xmlns:a16="http://schemas.microsoft.com/office/drawing/2014/main" id="{47BFC3E1-BA9C-4999-8C43-9C795010CD34}"/>
                </a:ext>
              </a:extLst>
            </p:cNvPr>
            <p:cNvSpPr/>
            <p:nvPr/>
          </p:nvSpPr>
          <p:spPr>
            <a:xfrm>
              <a:off x="1287201" y="3673206"/>
              <a:ext cx="2127037" cy="581628"/>
            </a:xfrm>
            <a:prstGeom prst="roundRect">
              <a:avLst>
                <a:gd name="adj" fmla="val 7683"/>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1600" dirty="0">
                  <a:solidFill>
                    <a:schemeClr val="accent4">
                      <a:lumMod val="60000"/>
                      <a:lumOff val="40000"/>
                    </a:schemeClr>
                  </a:solidFill>
                  <a:latin typeface="華康圓體 Std W5" panose="02000500000000000000" pitchFamily="50" charset="-120"/>
                  <a:ea typeface="華康圓體 Std W5" panose="02000500000000000000" pitchFamily="50" charset="-120"/>
                </a:rPr>
                <a:t>不滿</a:t>
              </a:r>
              <a:r>
                <a:rPr lang="en-US" altLang="zh-TW" sz="1600" dirty="0">
                  <a:solidFill>
                    <a:schemeClr val="accent4">
                      <a:lumMod val="60000"/>
                      <a:lumOff val="40000"/>
                    </a:schemeClr>
                  </a:solidFill>
                  <a:latin typeface="華康圓體 Std W5" panose="02000500000000000000" pitchFamily="50" charset="-120"/>
                  <a:ea typeface="華康圓體 Std W5" panose="02000500000000000000" pitchFamily="50" charset="-120"/>
                </a:rPr>
                <a:t>6</a:t>
              </a:r>
              <a:r>
                <a:rPr lang="zh-TW" altLang="en-US" sz="1600" dirty="0">
                  <a:solidFill>
                    <a:schemeClr val="accent4">
                      <a:lumMod val="60000"/>
                      <a:lumOff val="40000"/>
                    </a:schemeClr>
                  </a:solidFill>
                  <a:latin typeface="華康圓體 Std W5" panose="02000500000000000000" pitchFamily="50" charset="-120"/>
                  <a:ea typeface="華康圓體 Std W5" panose="02000500000000000000" pitchFamily="50" charset="-120"/>
                </a:rPr>
                <a:t>分</a:t>
              </a:r>
            </a:p>
          </p:txBody>
        </p:sp>
        <p:sp>
          <p:nvSpPr>
            <p:cNvPr id="45" name="矩形: 圓角 44">
              <a:extLst>
                <a:ext uri="{FF2B5EF4-FFF2-40B4-BE49-F238E27FC236}">
                  <a16:creationId xmlns:a16="http://schemas.microsoft.com/office/drawing/2014/main" id="{CC3DD0DE-310B-4622-A515-0B17AFDB8FB7}"/>
                </a:ext>
              </a:extLst>
            </p:cNvPr>
            <p:cNvSpPr/>
            <p:nvPr/>
          </p:nvSpPr>
          <p:spPr>
            <a:xfrm>
              <a:off x="1287200" y="4501607"/>
              <a:ext cx="2127037" cy="1561927"/>
            </a:xfrm>
            <a:prstGeom prst="roundRect">
              <a:avLst>
                <a:gd name="adj" fmla="val 3780"/>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nSpc>
                  <a:spcPts val="2000"/>
                </a:lnSpc>
                <a:buFont typeface="Arial" panose="020B0604020202020204" pitchFamily="34" charset="0"/>
                <a:buChar char="•"/>
              </a:pPr>
              <a:r>
                <a:rPr lang="zh-TW" altLang="en-US" sz="1400" dirty="0">
                  <a:solidFill>
                    <a:schemeClr val="bg1">
                      <a:lumMod val="95000"/>
                    </a:schemeClr>
                  </a:solidFill>
                  <a:latin typeface="華康圓體 Std W3" panose="02000300000000000000" pitchFamily="50" charset="-120"/>
                  <a:ea typeface="華康圓體 Std W3" panose="02000300000000000000" pitchFamily="50" charset="-120"/>
                </a:rPr>
                <a:t>補助額度一億元</a:t>
              </a:r>
              <a:r>
                <a:rPr lang="zh-CN" altLang="en-US" sz="1400" dirty="0">
                  <a:solidFill>
                    <a:schemeClr val="bg1">
                      <a:lumMod val="95000"/>
                    </a:schemeClr>
                  </a:solidFill>
                  <a:latin typeface="華康圓體 Std W3" panose="02000300000000000000" pitchFamily="50" charset="-120"/>
                  <a:ea typeface="華康圓體 Std W3" panose="02000300000000000000" pitchFamily="50" charset="-120"/>
                </a:rPr>
                <a:t>。</a:t>
              </a:r>
              <a:endParaRPr lang="en-US" altLang="zh-TW" sz="1400" dirty="0">
                <a:solidFill>
                  <a:schemeClr val="bg1">
                    <a:lumMod val="95000"/>
                  </a:schemeClr>
                </a:solidFill>
                <a:latin typeface="華康圓體 Std W3" panose="02000300000000000000" pitchFamily="50" charset="-120"/>
                <a:ea typeface="華康圓體 Std W3" panose="02000300000000000000" pitchFamily="50" charset="-120"/>
              </a:endParaRPr>
            </a:p>
            <a:p>
              <a:pPr marL="285750" indent="-285750">
                <a:lnSpc>
                  <a:spcPts val="2000"/>
                </a:lnSpc>
                <a:buFont typeface="Arial" panose="020B0604020202020204" pitchFamily="34" charset="0"/>
                <a:buChar char="•"/>
              </a:pPr>
              <a:r>
                <a:rPr lang="zh-TW" altLang="en-US" sz="1400" dirty="0">
                  <a:solidFill>
                    <a:schemeClr val="bg1">
                      <a:lumMod val="95000"/>
                    </a:schemeClr>
                  </a:solidFill>
                  <a:latin typeface="華康圓體 Std W3" panose="02000300000000000000" pitchFamily="50" charset="-120"/>
                  <a:ea typeface="華康圓體 Std W3" panose="02000300000000000000" pitchFamily="50" charset="-120"/>
                </a:rPr>
                <a:t>建議重新提案</a:t>
              </a:r>
              <a:r>
                <a:rPr lang="zh-CN" altLang="en-US" sz="1400" dirty="0">
                  <a:solidFill>
                    <a:schemeClr val="bg1">
                      <a:lumMod val="95000"/>
                    </a:schemeClr>
                  </a:solidFill>
                  <a:latin typeface="華康圓體 Std W3" panose="02000300000000000000" pitchFamily="50" charset="-120"/>
                  <a:ea typeface="華康圓體 Std W3" panose="02000300000000000000" pitchFamily="50" charset="-120"/>
                </a:rPr>
                <a:t>。</a:t>
              </a:r>
              <a:endParaRPr lang="zh-TW" altLang="en-US" sz="1400" dirty="0">
                <a:solidFill>
                  <a:schemeClr val="bg1">
                    <a:lumMod val="95000"/>
                  </a:schemeClr>
                </a:solidFill>
                <a:latin typeface="華康圓體 Std W3" panose="02000300000000000000" pitchFamily="50" charset="-120"/>
                <a:ea typeface="華康圓體 Std W3" panose="02000300000000000000" pitchFamily="50" charset="-120"/>
              </a:endParaRPr>
            </a:p>
          </p:txBody>
        </p:sp>
        <p:sp>
          <p:nvSpPr>
            <p:cNvPr id="46" name="矩形: 圓角 45">
              <a:extLst>
                <a:ext uri="{FF2B5EF4-FFF2-40B4-BE49-F238E27FC236}">
                  <a16:creationId xmlns:a16="http://schemas.microsoft.com/office/drawing/2014/main" id="{D531FE31-2588-401B-B77E-E78498918E9E}"/>
                </a:ext>
              </a:extLst>
            </p:cNvPr>
            <p:cNvSpPr/>
            <p:nvPr/>
          </p:nvSpPr>
          <p:spPr>
            <a:xfrm>
              <a:off x="4646226" y="3668605"/>
              <a:ext cx="2840860" cy="581628"/>
            </a:xfrm>
            <a:prstGeom prst="roundRect">
              <a:avLst>
                <a:gd name="adj" fmla="val 7683"/>
              </a:avLst>
            </a:prstGeom>
            <a:solidFill>
              <a:srgbClr val="C7C7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sz="1600" dirty="0">
                  <a:solidFill>
                    <a:schemeClr val="accent4">
                      <a:lumMod val="75000"/>
                    </a:schemeClr>
                  </a:solidFill>
                  <a:latin typeface="華康圓體 Std W5" panose="02000500000000000000" pitchFamily="50" charset="-120"/>
                  <a:ea typeface="華康圓體 Std W5" panose="02000500000000000000" pitchFamily="50" charset="-120"/>
                </a:rPr>
                <a:t>6-8</a:t>
              </a:r>
              <a:r>
                <a:rPr lang="zh-TW" altLang="en-US" sz="1600" dirty="0">
                  <a:solidFill>
                    <a:schemeClr val="accent4">
                      <a:lumMod val="75000"/>
                    </a:schemeClr>
                  </a:solidFill>
                  <a:latin typeface="華康圓體 Std W5" panose="02000500000000000000" pitchFamily="50" charset="-120"/>
                  <a:ea typeface="華康圓體 Std W5" panose="02000500000000000000" pitchFamily="50" charset="-120"/>
                </a:rPr>
                <a:t>分</a:t>
              </a:r>
            </a:p>
          </p:txBody>
        </p:sp>
        <p:sp>
          <p:nvSpPr>
            <p:cNvPr id="47" name="矩形: 圓角 46">
              <a:extLst>
                <a:ext uri="{FF2B5EF4-FFF2-40B4-BE49-F238E27FC236}">
                  <a16:creationId xmlns:a16="http://schemas.microsoft.com/office/drawing/2014/main" id="{90D4829F-0596-463A-B16B-03BB45B81756}"/>
                </a:ext>
              </a:extLst>
            </p:cNvPr>
            <p:cNvSpPr/>
            <p:nvPr/>
          </p:nvSpPr>
          <p:spPr>
            <a:xfrm>
              <a:off x="4646226" y="4533996"/>
              <a:ext cx="2840862" cy="1529538"/>
            </a:xfrm>
            <a:prstGeom prst="roundRect">
              <a:avLst>
                <a:gd name="adj" fmla="val 3780"/>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nSpc>
                  <a:spcPts val="2000"/>
                </a:lnSpc>
                <a:buFont typeface="Arial" panose="020B0604020202020204" pitchFamily="34" charset="0"/>
                <a:buChar char="•"/>
              </a:pPr>
              <a:r>
                <a:rPr lang="zh-TW" altLang="en-US" sz="1300" dirty="0">
                  <a:solidFill>
                    <a:schemeClr val="accent4">
                      <a:lumMod val="75000"/>
                    </a:schemeClr>
                  </a:solidFill>
                  <a:latin typeface="華康圓體 Std W3" panose="02000300000000000000" pitchFamily="50" charset="-120"/>
                  <a:ea typeface="華康圓體 Std W3" panose="02000300000000000000" pitchFamily="50" charset="-120"/>
                </a:rPr>
                <a:t>補助額度一億元</a:t>
              </a:r>
              <a:r>
                <a:rPr lang="zh-CN" altLang="en-US" sz="1300" dirty="0">
                  <a:solidFill>
                    <a:schemeClr val="accent4">
                      <a:lumMod val="75000"/>
                    </a:schemeClr>
                  </a:solidFill>
                  <a:latin typeface="華康圓體 Std W3" panose="02000300000000000000" pitchFamily="50" charset="-120"/>
                  <a:ea typeface="華康圓體 Std W3" panose="02000300000000000000" pitchFamily="50" charset="-120"/>
                </a:rPr>
                <a:t>。</a:t>
              </a:r>
              <a:endParaRPr lang="zh-TW" altLang="en-US" sz="1300" dirty="0">
                <a:solidFill>
                  <a:schemeClr val="accent4">
                    <a:lumMod val="75000"/>
                  </a:schemeClr>
                </a:solidFill>
                <a:latin typeface="華康圓體 Std W3" panose="02000300000000000000" pitchFamily="50" charset="-120"/>
                <a:ea typeface="華康圓體 Std W3" panose="02000300000000000000" pitchFamily="50" charset="-120"/>
              </a:endParaRPr>
            </a:p>
            <a:p>
              <a:pPr marL="285750" indent="-285750">
                <a:lnSpc>
                  <a:spcPts val="2000"/>
                </a:lnSpc>
                <a:buFont typeface="Arial" panose="020B0604020202020204" pitchFamily="34" charset="0"/>
                <a:buChar char="•"/>
              </a:pPr>
              <a:r>
                <a:rPr lang="en-US" altLang="zh-TW" sz="1300" b="1" dirty="0">
                  <a:solidFill>
                    <a:schemeClr val="accent4">
                      <a:lumMod val="75000"/>
                    </a:schemeClr>
                  </a:solidFill>
                  <a:latin typeface="華康圓體 Std W3" panose="02000300000000000000" pitchFamily="50" charset="-120"/>
                  <a:ea typeface="華康圓體 Std W3" panose="02000300000000000000" pitchFamily="50" charset="-120"/>
                </a:rPr>
                <a:t>6</a:t>
              </a:r>
              <a:r>
                <a:rPr lang="zh-TW" altLang="en-US" sz="1300" b="1" dirty="0">
                  <a:solidFill>
                    <a:schemeClr val="accent4">
                      <a:lumMod val="75000"/>
                    </a:schemeClr>
                  </a:solidFill>
                  <a:latin typeface="華康圓體 Std W3" panose="02000300000000000000" pitchFamily="50" charset="-120"/>
                  <a:ea typeface="華康圓體 Std W3" panose="02000300000000000000" pitchFamily="50" charset="-120"/>
                </a:rPr>
                <a:t>個月</a:t>
              </a:r>
              <a:r>
                <a:rPr lang="zh-TW" altLang="en-US" sz="1300" dirty="0">
                  <a:solidFill>
                    <a:schemeClr val="accent4">
                      <a:lumMod val="75000"/>
                    </a:schemeClr>
                  </a:solidFill>
                  <a:latin typeface="華康圓體 Std W3" panose="02000300000000000000" pitchFamily="50" charset="-120"/>
                  <a:ea typeface="華康圓體 Std W3" panose="02000300000000000000" pitchFamily="50" charset="-120"/>
                </a:rPr>
                <a:t>內可補件爭取提高額度</a:t>
              </a:r>
              <a:r>
                <a:rPr lang="zh-CN" altLang="en-US" sz="1300" dirty="0">
                  <a:solidFill>
                    <a:schemeClr val="accent4">
                      <a:lumMod val="75000"/>
                    </a:schemeClr>
                  </a:solidFill>
                  <a:latin typeface="華康圓體 Std W3" panose="02000300000000000000" pitchFamily="50" charset="-120"/>
                  <a:ea typeface="華康圓體 Std W3" panose="02000300000000000000" pitchFamily="50" charset="-120"/>
                </a:rPr>
                <a:t>。</a:t>
              </a:r>
              <a:endParaRPr lang="zh-TW" altLang="en-US" sz="1300" dirty="0">
                <a:solidFill>
                  <a:schemeClr val="accent4">
                    <a:lumMod val="75000"/>
                  </a:schemeClr>
                </a:solidFill>
                <a:latin typeface="華康圓體 Std W3" panose="02000300000000000000" pitchFamily="50" charset="-120"/>
                <a:ea typeface="華康圓體 Std W3" panose="02000300000000000000" pitchFamily="50" charset="-120"/>
              </a:endParaRPr>
            </a:p>
            <a:p>
              <a:pPr marL="285750" indent="-285750">
                <a:lnSpc>
                  <a:spcPts val="2000"/>
                </a:lnSpc>
                <a:buFont typeface="Arial" panose="020B0604020202020204" pitchFamily="34" charset="0"/>
                <a:buChar char="•"/>
              </a:pPr>
              <a:r>
                <a:rPr lang="zh-TW" altLang="en-US" sz="1300" dirty="0">
                  <a:solidFill>
                    <a:schemeClr val="accent4">
                      <a:lumMod val="75000"/>
                    </a:schemeClr>
                  </a:solidFill>
                  <a:latin typeface="華康圓體 Std W3" panose="02000300000000000000" pitchFamily="50" charset="-120"/>
                  <a:ea typeface="華康圓體 Std W3" panose="02000300000000000000" pitchFamily="50" charset="-120"/>
                </a:rPr>
                <a:t>期間內可安排輔導訪視</a:t>
              </a:r>
              <a:r>
                <a:rPr lang="zh-CN" altLang="en-US" sz="1300" dirty="0">
                  <a:solidFill>
                    <a:schemeClr val="accent4">
                      <a:lumMod val="75000"/>
                    </a:schemeClr>
                  </a:solidFill>
                  <a:latin typeface="華康圓體 Std W3" panose="02000300000000000000" pitchFamily="50" charset="-120"/>
                  <a:ea typeface="華康圓體 Std W3" panose="02000300000000000000" pitchFamily="50" charset="-120"/>
                </a:rPr>
                <a:t>。</a:t>
              </a:r>
              <a:endParaRPr lang="zh-TW" altLang="en-US" sz="1300" dirty="0">
                <a:solidFill>
                  <a:schemeClr val="accent4">
                    <a:lumMod val="75000"/>
                  </a:schemeClr>
                </a:solidFill>
                <a:latin typeface="華康圓體 Std W3" panose="02000300000000000000" pitchFamily="50" charset="-120"/>
                <a:ea typeface="華康圓體 Std W3" panose="02000300000000000000" pitchFamily="50" charset="-120"/>
              </a:endParaRPr>
            </a:p>
          </p:txBody>
        </p:sp>
        <p:sp>
          <p:nvSpPr>
            <p:cNvPr id="48" name="矩形: 圓角 47">
              <a:extLst>
                <a:ext uri="{FF2B5EF4-FFF2-40B4-BE49-F238E27FC236}">
                  <a16:creationId xmlns:a16="http://schemas.microsoft.com/office/drawing/2014/main" id="{C9DF9968-22FD-4461-AD18-A07FF36775ED}"/>
                </a:ext>
              </a:extLst>
            </p:cNvPr>
            <p:cNvSpPr/>
            <p:nvPr/>
          </p:nvSpPr>
          <p:spPr>
            <a:xfrm>
              <a:off x="8310037" y="3668605"/>
              <a:ext cx="2767411" cy="581628"/>
            </a:xfrm>
            <a:prstGeom prst="roundRect">
              <a:avLst>
                <a:gd name="adj" fmla="val 7683"/>
              </a:avLst>
            </a:prstGeom>
            <a:solidFill>
              <a:srgbClr val="CEA174">
                <a:alpha val="6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1600" dirty="0">
                  <a:solidFill>
                    <a:schemeClr val="accent4">
                      <a:lumMod val="75000"/>
                    </a:schemeClr>
                  </a:solidFill>
                  <a:latin typeface="華康圓體 Std W5" panose="02000500000000000000" pitchFamily="50" charset="-120"/>
                  <a:ea typeface="華康圓體 Std W5" panose="02000500000000000000" pitchFamily="50" charset="-120"/>
                </a:rPr>
                <a:t>滿</a:t>
              </a:r>
              <a:r>
                <a:rPr lang="en-US" altLang="zh-TW" sz="1600" u="sng" dirty="0">
                  <a:solidFill>
                    <a:schemeClr val="accent1"/>
                  </a:solidFill>
                  <a:latin typeface="華康圓體 Std W5" panose="02000500000000000000" pitchFamily="50" charset="-120"/>
                  <a:ea typeface="華康圓體 Std W5" panose="02000500000000000000" pitchFamily="50" charset="-120"/>
                </a:rPr>
                <a:t>8</a:t>
              </a:r>
              <a:r>
                <a:rPr lang="zh-TW" altLang="en-US" sz="1600" u="sng" dirty="0">
                  <a:solidFill>
                    <a:schemeClr val="accent1"/>
                  </a:solidFill>
                  <a:latin typeface="華康圓體 Std W5" panose="02000500000000000000" pitchFamily="50" charset="-120"/>
                  <a:ea typeface="華康圓體 Std W5" panose="02000500000000000000" pitchFamily="50" charset="-120"/>
                </a:rPr>
                <a:t>分</a:t>
              </a:r>
              <a:r>
                <a:rPr lang="zh-TW" altLang="en-US" sz="1600" dirty="0">
                  <a:solidFill>
                    <a:schemeClr val="accent4">
                      <a:lumMod val="75000"/>
                    </a:schemeClr>
                  </a:solidFill>
                  <a:latin typeface="華康圓體 Std W5" panose="02000500000000000000" pitchFamily="50" charset="-120"/>
                  <a:ea typeface="華康圓體 Std W5" panose="02000500000000000000" pitchFamily="50" charset="-120"/>
                </a:rPr>
                <a:t>以上</a:t>
              </a:r>
            </a:p>
          </p:txBody>
        </p:sp>
        <p:sp>
          <p:nvSpPr>
            <p:cNvPr id="49" name="矩形: 圓角 48">
              <a:extLst>
                <a:ext uri="{FF2B5EF4-FFF2-40B4-BE49-F238E27FC236}">
                  <a16:creationId xmlns:a16="http://schemas.microsoft.com/office/drawing/2014/main" id="{D4B557F5-A9BE-4957-89FF-C66E37469450}"/>
                </a:ext>
              </a:extLst>
            </p:cNvPr>
            <p:cNvSpPr/>
            <p:nvPr/>
          </p:nvSpPr>
          <p:spPr>
            <a:xfrm>
              <a:off x="8273310" y="4533996"/>
              <a:ext cx="2840864" cy="1561927"/>
            </a:xfrm>
            <a:prstGeom prst="roundRect">
              <a:avLst>
                <a:gd name="adj" fmla="val 3780"/>
              </a:avLst>
            </a:prstGeom>
            <a:solidFill>
              <a:srgbClr val="E1CBA2">
                <a:alpha val="4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nSpc>
                  <a:spcPts val="2000"/>
                </a:lnSpc>
                <a:buFont typeface="Arial" panose="020B0604020202020204" pitchFamily="34" charset="0"/>
                <a:buChar char="•"/>
              </a:pPr>
              <a:r>
                <a:rPr lang="zh-TW" altLang="en-US" sz="1300" dirty="0">
                  <a:solidFill>
                    <a:schemeClr val="accent4">
                      <a:lumMod val="75000"/>
                    </a:schemeClr>
                  </a:solidFill>
                  <a:latin typeface="華康圓體 Std W3" panose="02000300000000000000" pitchFamily="50" charset="-120"/>
                  <a:ea typeface="華康圓體 Std W3" panose="02000300000000000000" pitchFamily="50" charset="-120"/>
                </a:rPr>
                <a:t>補助額度提高至一億元以上</a:t>
              </a:r>
              <a:r>
                <a:rPr lang="zh-CN" altLang="en-US" sz="1300" dirty="0">
                  <a:solidFill>
                    <a:schemeClr val="accent4">
                      <a:lumMod val="75000"/>
                    </a:schemeClr>
                  </a:solidFill>
                  <a:latin typeface="華康圓體 Std W3" panose="02000300000000000000" pitchFamily="50" charset="-120"/>
                  <a:ea typeface="華康圓體 Std W3" panose="02000300000000000000" pitchFamily="50" charset="-120"/>
                </a:rPr>
                <a:t>。</a:t>
              </a:r>
              <a:endParaRPr lang="zh-TW" altLang="en-US" sz="1300" dirty="0">
                <a:solidFill>
                  <a:schemeClr val="accent4">
                    <a:lumMod val="75000"/>
                  </a:schemeClr>
                </a:solidFill>
                <a:latin typeface="華康圓體 Std W3" panose="02000300000000000000" pitchFamily="50" charset="-120"/>
                <a:ea typeface="華康圓體 Std W3" panose="02000300000000000000" pitchFamily="50" charset="-120"/>
              </a:endParaRPr>
            </a:p>
            <a:p>
              <a:pPr marL="285750" indent="-285750">
                <a:lnSpc>
                  <a:spcPts val="2000"/>
                </a:lnSpc>
                <a:buFont typeface="Arial" panose="020B0604020202020204" pitchFamily="34" charset="0"/>
                <a:buChar char="•"/>
              </a:pPr>
              <a:r>
                <a:rPr lang="zh-TW" altLang="en-US" sz="1300" dirty="0">
                  <a:solidFill>
                    <a:schemeClr val="accent4">
                      <a:lumMod val="75000"/>
                    </a:schemeClr>
                  </a:solidFill>
                  <a:latin typeface="華康圓體 Std W3" panose="02000300000000000000" pitchFamily="50" charset="-120"/>
                  <a:ea typeface="華康圓體 Std W3" panose="02000300000000000000" pitchFamily="50" charset="-120"/>
                </a:rPr>
                <a:t>由部內評估核定補助額度</a:t>
              </a:r>
              <a:r>
                <a:rPr lang="zh-CN" altLang="en-US" sz="1300" dirty="0">
                  <a:solidFill>
                    <a:schemeClr val="accent4">
                      <a:lumMod val="75000"/>
                    </a:schemeClr>
                  </a:solidFill>
                  <a:latin typeface="華康圓體 Std W3" panose="02000300000000000000" pitchFamily="50" charset="-120"/>
                  <a:ea typeface="華康圓體 Std W3" panose="02000300000000000000" pitchFamily="50" charset="-120"/>
                </a:rPr>
                <a:t>。</a:t>
              </a:r>
              <a:endParaRPr lang="en-US" altLang="zh-CN" sz="1300" dirty="0">
                <a:solidFill>
                  <a:schemeClr val="accent4">
                    <a:lumMod val="75000"/>
                  </a:schemeClr>
                </a:solidFill>
                <a:latin typeface="華康圓體 Std W3" panose="02000300000000000000" pitchFamily="50" charset="-120"/>
                <a:ea typeface="華康圓體 Std W3" panose="02000300000000000000" pitchFamily="50" charset="-120"/>
              </a:endParaRPr>
            </a:p>
          </p:txBody>
        </p:sp>
      </p:grpSp>
    </p:spTree>
    <p:extLst>
      <p:ext uri="{BB962C8B-B14F-4D97-AF65-F5344CB8AC3E}">
        <p14:creationId xmlns:p14="http://schemas.microsoft.com/office/powerpoint/2010/main" val="8759597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群組 13">
            <a:extLst>
              <a:ext uri="{FF2B5EF4-FFF2-40B4-BE49-F238E27FC236}">
                <a16:creationId xmlns:a16="http://schemas.microsoft.com/office/drawing/2014/main" id="{EDF5DD8F-74AD-4B54-8546-5DBA1244D70C}"/>
              </a:ext>
            </a:extLst>
          </p:cNvPr>
          <p:cNvGrpSpPr/>
          <p:nvPr/>
        </p:nvGrpSpPr>
        <p:grpSpPr>
          <a:xfrm>
            <a:off x="268183" y="196662"/>
            <a:ext cx="926983" cy="926983"/>
            <a:chOff x="4938139" y="2235732"/>
            <a:chExt cx="2298906" cy="2298906"/>
          </a:xfrm>
        </p:grpSpPr>
        <p:sp>
          <p:nvSpPr>
            <p:cNvPr id="15" name="橢圓 14">
              <a:extLst>
                <a:ext uri="{FF2B5EF4-FFF2-40B4-BE49-F238E27FC236}">
                  <a16:creationId xmlns:a16="http://schemas.microsoft.com/office/drawing/2014/main" id="{AF7616C6-F36A-43B2-B9CC-07640538DF69}"/>
                </a:ext>
              </a:extLst>
            </p:cNvPr>
            <p:cNvSpPr/>
            <p:nvPr/>
          </p:nvSpPr>
          <p:spPr>
            <a:xfrm>
              <a:off x="4938139" y="2235732"/>
              <a:ext cx="2298906" cy="2298906"/>
            </a:xfrm>
            <a:prstGeom prst="ellipse">
              <a:avLst/>
            </a:prstGeom>
            <a:solidFill>
              <a:schemeClr val="tx2">
                <a:lumMod val="20000"/>
                <a:lumOff val="80000"/>
                <a:alpha val="6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16" name="圖形 15">
              <a:extLst>
                <a:ext uri="{FF2B5EF4-FFF2-40B4-BE49-F238E27FC236}">
                  <a16:creationId xmlns:a16="http://schemas.microsoft.com/office/drawing/2014/main" id="{9C08737F-490C-480B-9786-E9407F3CA588}"/>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728300" y="2790918"/>
              <a:ext cx="735403" cy="735403"/>
            </a:xfrm>
            <a:prstGeom prst="rect">
              <a:avLst/>
            </a:prstGeom>
          </p:spPr>
        </p:pic>
        <p:sp>
          <p:nvSpPr>
            <p:cNvPr id="17" name="矩形 16">
              <a:extLst>
                <a:ext uri="{FF2B5EF4-FFF2-40B4-BE49-F238E27FC236}">
                  <a16:creationId xmlns:a16="http://schemas.microsoft.com/office/drawing/2014/main" id="{03B34AD9-DA01-49D5-A23E-FD09441A1ADA}"/>
                </a:ext>
              </a:extLst>
            </p:cNvPr>
            <p:cNvSpPr/>
            <p:nvPr/>
          </p:nvSpPr>
          <p:spPr>
            <a:xfrm>
              <a:off x="5375405" y="3650054"/>
              <a:ext cx="1424371" cy="506788"/>
            </a:xfrm>
            <a:prstGeom prst="rect">
              <a:avLst/>
            </a:prstGeom>
          </p:spPr>
          <p:txBody>
            <a:bodyPr wrap="square">
              <a:spAutoFit/>
            </a:bodyPr>
            <a:lstStyle/>
            <a:p>
              <a:pPr>
                <a:lnSpc>
                  <a:spcPct val="120000"/>
                </a:lnSpc>
              </a:pPr>
              <a:r>
                <a:rPr lang="zh-TW" altLang="en-US" sz="700" dirty="0">
                  <a:solidFill>
                    <a:srgbClr val="664331"/>
                  </a:solidFill>
                  <a:latin typeface="華康圓體 Std W5" panose="02000500000000000000" pitchFamily="50" charset="-120"/>
                  <a:ea typeface="華康圓體 Std W5" panose="02000500000000000000" pitchFamily="50" charset="-120"/>
                  <a:cs typeface="+mn-ea"/>
                  <a:sym typeface="Arial" panose="020B0604020202020204" pitchFamily="34" charset="0"/>
                </a:rPr>
                <a:t>利息要點</a:t>
              </a:r>
            </a:p>
          </p:txBody>
        </p:sp>
      </p:grpSp>
      <p:sp>
        <p:nvSpPr>
          <p:cNvPr id="30" name="矩形 29">
            <a:extLst>
              <a:ext uri="{FF2B5EF4-FFF2-40B4-BE49-F238E27FC236}">
                <a16:creationId xmlns:a16="http://schemas.microsoft.com/office/drawing/2014/main" id="{D4E582F6-7742-465C-B7DC-AC4FCC8F7EFE}"/>
              </a:ext>
            </a:extLst>
          </p:cNvPr>
          <p:cNvSpPr/>
          <p:nvPr/>
        </p:nvSpPr>
        <p:spPr>
          <a:xfrm>
            <a:off x="1287200" y="480227"/>
            <a:ext cx="5624920" cy="461665"/>
          </a:xfrm>
          <a:prstGeom prst="rect">
            <a:avLst/>
          </a:prstGeom>
        </p:spPr>
        <p:txBody>
          <a:bodyPr wrap="square">
            <a:spAutoFit/>
          </a:bodyPr>
          <a:lstStyle/>
          <a:p>
            <a:pPr>
              <a:spcBef>
                <a:spcPts val="180"/>
              </a:spcBef>
            </a:pPr>
            <a:r>
              <a:rPr lang="zh-TW" altLang="en-US" sz="2400" dirty="0">
                <a:solidFill>
                  <a:srgbClr val="664331"/>
                </a:solidFill>
                <a:latin typeface="華康圓體 Std W5" panose="02000500000000000000" pitchFamily="50" charset="-120"/>
                <a:ea typeface="華康圓體 Std W5" panose="02000500000000000000" pitchFamily="50" charset="-120"/>
              </a:rPr>
              <a:t>興建學生宿舍建築貸款利息補助</a:t>
            </a:r>
            <a:r>
              <a:rPr lang="zh-CN" altLang="en-US" sz="2400" dirty="0">
                <a:solidFill>
                  <a:srgbClr val="664331"/>
                </a:solidFill>
                <a:latin typeface="華康圓體 Std W5" panose="02000500000000000000" pitchFamily="50" charset="-120"/>
                <a:ea typeface="華康圓體 Std W5" panose="02000500000000000000" pitchFamily="50" charset="-120"/>
              </a:rPr>
              <a:t>重點</a:t>
            </a:r>
            <a:endParaRPr lang="zh-TW" altLang="en-US" sz="2400" dirty="0">
              <a:solidFill>
                <a:srgbClr val="664331"/>
              </a:solidFill>
              <a:latin typeface="華康圓體 Std W5" panose="02000500000000000000" pitchFamily="50" charset="-120"/>
              <a:ea typeface="華康圓體 Std W5" panose="02000500000000000000" pitchFamily="50" charset="-120"/>
            </a:endParaRPr>
          </a:p>
        </p:txBody>
      </p:sp>
      <p:sp>
        <p:nvSpPr>
          <p:cNvPr id="19" name="橢圓 18">
            <a:extLst>
              <a:ext uri="{FF2B5EF4-FFF2-40B4-BE49-F238E27FC236}">
                <a16:creationId xmlns:a16="http://schemas.microsoft.com/office/drawing/2014/main" id="{B88B2C7E-1E53-4A46-960E-B42FFBCF3225}"/>
              </a:ext>
            </a:extLst>
          </p:cNvPr>
          <p:cNvSpPr/>
          <p:nvPr/>
        </p:nvSpPr>
        <p:spPr>
          <a:xfrm>
            <a:off x="1287200" y="1640470"/>
            <a:ext cx="708860" cy="708860"/>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sz="2000" dirty="0"/>
              <a:t>01</a:t>
            </a:r>
            <a:endParaRPr lang="zh-TW" altLang="en-US" sz="2000" dirty="0"/>
          </a:p>
        </p:txBody>
      </p:sp>
      <p:sp>
        <p:nvSpPr>
          <p:cNvPr id="44" name="矩形 43">
            <a:extLst>
              <a:ext uri="{FF2B5EF4-FFF2-40B4-BE49-F238E27FC236}">
                <a16:creationId xmlns:a16="http://schemas.microsoft.com/office/drawing/2014/main" id="{B3596152-68C7-4B4D-8944-DBE93AB80033}"/>
              </a:ext>
            </a:extLst>
          </p:cNvPr>
          <p:cNvSpPr/>
          <p:nvPr/>
        </p:nvSpPr>
        <p:spPr>
          <a:xfrm>
            <a:off x="2121168" y="1649626"/>
            <a:ext cx="5624920" cy="400110"/>
          </a:xfrm>
          <a:prstGeom prst="rect">
            <a:avLst/>
          </a:prstGeom>
        </p:spPr>
        <p:txBody>
          <a:bodyPr wrap="square">
            <a:spAutoFit/>
          </a:bodyPr>
          <a:lstStyle/>
          <a:p>
            <a:pPr>
              <a:spcBef>
                <a:spcPts val="180"/>
              </a:spcBef>
            </a:pPr>
            <a:r>
              <a:rPr lang="zh-CN" altLang="en-US" sz="2000" dirty="0">
                <a:solidFill>
                  <a:srgbClr val="664331"/>
                </a:solidFill>
                <a:latin typeface="華康圓體 Std W5" panose="02000500000000000000" pitchFamily="50" charset="-120"/>
                <a:ea typeface="華康圓體 Std W5" panose="02000500000000000000" pitchFamily="50" charset="-120"/>
              </a:rPr>
              <a:t>申請資格</a:t>
            </a:r>
            <a:endParaRPr lang="zh-TW" altLang="en-US" sz="2000" dirty="0">
              <a:solidFill>
                <a:srgbClr val="664331"/>
              </a:solidFill>
              <a:latin typeface="華康圓體 Std W5" panose="02000500000000000000" pitchFamily="50" charset="-120"/>
              <a:ea typeface="華康圓體 Std W5" panose="02000500000000000000" pitchFamily="50" charset="-120"/>
            </a:endParaRPr>
          </a:p>
        </p:txBody>
      </p:sp>
      <p:sp>
        <p:nvSpPr>
          <p:cNvPr id="45" name="矩形 44">
            <a:extLst>
              <a:ext uri="{FF2B5EF4-FFF2-40B4-BE49-F238E27FC236}">
                <a16:creationId xmlns:a16="http://schemas.microsoft.com/office/drawing/2014/main" id="{0816EE47-D45B-409D-AAD7-D86EF2646435}"/>
              </a:ext>
            </a:extLst>
          </p:cNvPr>
          <p:cNvSpPr/>
          <p:nvPr/>
        </p:nvSpPr>
        <p:spPr>
          <a:xfrm>
            <a:off x="2121168" y="2049736"/>
            <a:ext cx="8211127" cy="307777"/>
          </a:xfrm>
          <a:prstGeom prst="rect">
            <a:avLst/>
          </a:prstGeom>
        </p:spPr>
        <p:txBody>
          <a:bodyPr wrap="square">
            <a:spAutoFit/>
          </a:bodyPr>
          <a:lstStyle/>
          <a:p>
            <a:r>
              <a:rPr lang="zh-TW" altLang="en-US" sz="1400" dirty="0">
                <a:solidFill>
                  <a:schemeClr val="tx2">
                    <a:lumMod val="75000"/>
                  </a:schemeClr>
                </a:solidFill>
                <a:latin typeface="華康圓體 Std W3" panose="02000300000000000000" pitchFamily="50" charset="-120"/>
                <a:ea typeface="華康圓體 Std W3" panose="02000300000000000000" pitchFamily="50" charset="-120"/>
              </a:rPr>
              <a:t>非屬本部依私立高級中等以上學校退場條例第六條第一項公告之專案輔導學校。</a:t>
            </a:r>
          </a:p>
        </p:txBody>
      </p:sp>
      <p:sp>
        <p:nvSpPr>
          <p:cNvPr id="46" name="橢圓 45">
            <a:extLst>
              <a:ext uri="{FF2B5EF4-FFF2-40B4-BE49-F238E27FC236}">
                <a16:creationId xmlns:a16="http://schemas.microsoft.com/office/drawing/2014/main" id="{28BD83B2-3AB9-4E9F-9AC9-C373F4F4E587}"/>
              </a:ext>
            </a:extLst>
          </p:cNvPr>
          <p:cNvSpPr/>
          <p:nvPr/>
        </p:nvSpPr>
        <p:spPr>
          <a:xfrm>
            <a:off x="1287200" y="2946600"/>
            <a:ext cx="708860" cy="708860"/>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sz="2000" dirty="0"/>
              <a:t>02</a:t>
            </a:r>
            <a:endParaRPr lang="zh-TW" altLang="en-US" sz="2000" dirty="0"/>
          </a:p>
        </p:txBody>
      </p:sp>
      <p:sp>
        <p:nvSpPr>
          <p:cNvPr id="47" name="矩形 46">
            <a:extLst>
              <a:ext uri="{FF2B5EF4-FFF2-40B4-BE49-F238E27FC236}">
                <a16:creationId xmlns:a16="http://schemas.microsoft.com/office/drawing/2014/main" id="{40511202-DE93-4780-9E20-BC47E1E6B891}"/>
              </a:ext>
            </a:extLst>
          </p:cNvPr>
          <p:cNvSpPr/>
          <p:nvPr/>
        </p:nvSpPr>
        <p:spPr>
          <a:xfrm>
            <a:off x="2121168" y="2964912"/>
            <a:ext cx="5624920" cy="400110"/>
          </a:xfrm>
          <a:prstGeom prst="rect">
            <a:avLst/>
          </a:prstGeom>
        </p:spPr>
        <p:txBody>
          <a:bodyPr wrap="square">
            <a:spAutoFit/>
          </a:bodyPr>
          <a:lstStyle/>
          <a:p>
            <a:pPr>
              <a:spcBef>
                <a:spcPts val="180"/>
              </a:spcBef>
            </a:pPr>
            <a:r>
              <a:rPr lang="zh-CN" altLang="en-US" sz="2000" dirty="0">
                <a:solidFill>
                  <a:srgbClr val="664331"/>
                </a:solidFill>
                <a:latin typeface="華康圓體 Std W5" panose="02000500000000000000" pitchFamily="50" charset="-120"/>
                <a:ea typeface="華康圓體 Std W5" panose="02000500000000000000" pitchFamily="50" charset="-120"/>
              </a:rPr>
              <a:t>補助對象</a:t>
            </a:r>
            <a:endParaRPr lang="zh-TW" altLang="en-US" sz="2000" dirty="0">
              <a:solidFill>
                <a:srgbClr val="664331"/>
              </a:solidFill>
              <a:latin typeface="華康圓體 Std W5" panose="02000500000000000000" pitchFamily="50" charset="-120"/>
              <a:ea typeface="華康圓體 Std W5" panose="02000500000000000000" pitchFamily="50" charset="-120"/>
            </a:endParaRPr>
          </a:p>
        </p:txBody>
      </p:sp>
      <p:sp>
        <p:nvSpPr>
          <p:cNvPr id="49" name="文字方塊 48">
            <a:extLst>
              <a:ext uri="{FF2B5EF4-FFF2-40B4-BE49-F238E27FC236}">
                <a16:creationId xmlns:a16="http://schemas.microsoft.com/office/drawing/2014/main" id="{2C158609-C93E-43B8-960C-CA7261B38B80}"/>
              </a:ext>
            </a:extLst>
          </p:cNvPr>
          <p:cNvSpPr txBox="1"/>
          <p:nvPr/>
        </p:nvSpPr>
        <p:spPr>
          <a:xfrm>
            <a:off x="2121168" y="3320124"/>
            <a:ext cx="8408287" cy="393185"/>
          </a:xfrm>
          <a:prstGeom prst="rect">
            <a:avLst/>
          </a:prstGeom>
          <a:noFill/>
        </p:spPr>
        <p:txBody>
          <a:bodyPr wrap="square" rtlCol="0">
            <a:spAutoFit/>
          </a:bodyPr>
          <a:lstStyle/>
          <a:p>
            <a:pPr>
              <a:lnSpc>
                <a:spcPts val="2700"/>
              </a:lnSpc>
            </a:pPr>
            <a:r>
              <a:rPr lang="zh-TW" altLang="en-US" sz="1400" kern="100" dirty="0">
                <a:solidFill>
                  <a:schemeClr val="tx2">
                    <a:lumMod val="75000"/>
                  </a:schemeClr>
                </a:solidFill>
                <a:latin typeface="華康圓體 Std W3" panose="02000300000000000000" pitchFamily="50" charset="-120"/>
                <a:ea typeface="華康圓體 Std W3" panose="02000300000000000000" pitchFamily="50" charset="-120"/>
              </a:rPr>
              <a:t>國立及私立專科以上學校（以下簡稱學校）。</a:t>
            </a:r>
            <a:r>
              <a:rPr lang="zh-TW" altLang="en-US" sz="1400" kern="100" dirty="0">
                <a:solidFill>
                  <a:schemeClr val="accent2">
                    <a:lumMod val="75000"/>
                  </a:schemeClr>
                </a:solidFill>
                <a:latin typeface="華康圓體 Std W3" panose="02000300000000000000" pitchFamily="50" charset="-120"/>
                <a:ea typeface="華康圓體 Std W3" panose="02000300000000000000" pitchFamily="50" charset="-120"/>
              </a:rPr>
              <a:t>但私立專科以上學校限補助興建學生宿舍貸款利息</a:t>
            </a:r>
            <a:r>
              <a:rPr lang="zh-TW" altLang="en-US" sz="1400" kern="100" dirty="0">
                <a:solidFill>
                  <a:schemeClr val="tx2">
                    <a:lumMod val="75000"/>
                  </a:schemeClr>
                </a:solidFill>
                <a:latin typeface="華康圓體 Std W3" panose="02000300000000000000" pitchFamily="50" charset="-120"/>
                <a:ea typeface="華康圓體 Std W3" panose="02000300000000000000" pitchFamily="50" charset="-120"/>
              </a:rPr>
              <a:t>。</a:t>
            </a:r>
          </a:p>
        </p:txBody>
      </p:sp>
      <p:sp>
        <p:nvSpPr>
          <p:cNvPr id="18" name="矩形 17">
            <a:extLst>
              <a:ext uri="{FF2B5EF4-FFF2-40B4-BE49-F238E27FC236}">
                <a16:creationId xmlns:a16="http://schemas.microsoft.com/office/drawing/2014/main" id="{D2C307BE-A4A2-4198-824E-A564017CD762}"/>
              </a:ext>
            </a:extLst>
          </p:cNvPr>
          <p:cNvSpPr/>
          <p:nvPr/>
        </p:nvSpPr>
        <p:spPr>
          <a:xfrm>
            <a:off x="1287200" y="897387"/>
            <a:ext cx="10747782" cy="325923"/>
          </a:xfrm>
          <a:prstGeom prst="rect">
            <a:avLst/>
          </a:prstGeom>
        </p:spPr>
        <p:txBody>
          <a:bodyPr wrap="square">
            <a:spAutoFit/>
          </a:bodyPr>
          <a:lstStyle/>
          <a:p>
            <a:pPr>
              <a:lnSpc>
                <a:spcPct val="150000"/>
              </a:lnSpc>
            </a:pPr>
            <a:r>
              <a:rPr lang="zh-TW" altLang="en-US" sz="1200" dirty="0">
                <a:solidFill>
                  <a:schemeClr val="tx2">
                    <a:lumMod val="75000"/>
                  </a:schemeClr>
                </a:solidFill>
                <a:latin typeface="華康圓體 Std W3" panose="02000300000000000000" pitchFamily="50" charset="-120"/>
                <a:ea typeface="華康圓體 Std W3" panose="02000300000000000000" pitchFamily="50" charset="-120"/>
              </a:rPr>
              <a:t>教育部（以下簡稱本部）為改善專科以上學校學生宿舍生活環境，減輕學校財務負擔，</a:t>
            </a:r>
            <a:r>
              <a:rPr lang="zh-TW" altLang="en-US" sz="1200" dirty="0">
                <a:solidFill>
                  <a:schemeClr val="accent2">
                    <a:lumMod val="75000"/>
                  </a:schemeClr>
                </a:solidFill>
                <a:latin typeface="華康圓體 Std W3" panose="02000300000000000000" pitchFamily="50" charset="-120"/>
                <a:ea typeface="華康圓體 Std W3" panose="02000300000000000000" pitchFamily="50" charset="-120"/>
              </a:rPr>
              <a:t>特辦理興建學生宿舍貸款及發行乙類公債利息補助</a:t>
            </a:r>
            <a:r>
              <a:rPr lang="zh-TW" altLang="en-US" sz="1200" dirty="0">
                <a:solidFill>
                  <a:schemeClr val="tx2">
                    <a:lumMod val="75000"/>
                  </a:schemeClr>
                </a:solidFill>
                <a:latin typeface="華康圓體 Std W3" panose="02000300000000000000" pitchFamily="50" charset="-120"/>
                <a:ea typeface="華康圓體 Std W3" panose="02000300000000000000" pitchFamily="50" charset="-120"/>
              </a:rPr>
              <a:t>。</a:t>
            </a:r>
            <a:endParaRPr lang="en-US" altLang="zh-TW" sz="1200" dirty="0">
              <a:latin typeface="華康圓體 Std W3" panose="02000300000000000000" pitchFamily="50" charset="-120"/>
              <a:ea typeface="華康圓體 Std W3" panose="02000300000000000000" pitchFamily="50" charset="-120"/>
            </a:endParaRPr>
          </a:p>
        </p:txBody>
      </p:sp>
      <p:sp>
        <p:nvSpPr>
          <p:cNvPr id="20" name="橢圓 19">
            <a:extLst>
              <a:ext uri="{FF2B5EF4-FFF2-40B4-BE49-F238E27FC236}">
                <a16:creationId xmlns:a16="http://schemas.microsoft.com/office/drawing/2014/main" id="{3C287064-B511-4EEF-91D4-535DEEB591BD}"/>
              </a:ext>
            </a:extLst>
          </p:cNvPr>
          <p:cNvSpPr/>
          <p:nvPr/>
        </p:nvSpPr>
        <p:spPr>
          <a:xfrm>
            <a:off x="1287200" y="4252730"/>
            <a:ext cx="708860" cy="708860"/>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sz="2000" dirty="0"/>
              <a:t>03</a:t>
            </a:r>
            <a:endParaRPr lang="zh-TW" altLang="en-US" sz="2000" dirty="0"/>
          </a:p>
        </p:txBody>
      </p:sp>
      <p:sp>
        <p:nvSpPr>
          <p:cNvPr id="21" name="矩形 20">
            <a:extLst>
              <a:ext uri="{FF2B5EF4-FFF2-40B4-BE49-F238E27FC236}">
                <a16:creationId xmlns:a16="http://schemas.microsoft.com/office/drawing/2014/main" id="{1C22F5CD-402E-4800-BB5E-06AD7CDFA3C4}"/>
              </a:ext>
            </a:extLst>
          </p:cNvPr>
          <p:cNvSpPr/>
          <p:nvPr/>
        </p:nvSpPr>
        <p:spPr>
          <a:xfrm>
            <a:off x="2121168" y="4261886"/>
            <a:ext cx="5624920" cy="400110"/>
          </a:xfrm>
          <a:prstGeom prst="rect">
            <a:avLst/>
          </a:prstGeom>
        </p:spPr>
        <p:txBody>
          <a:bodyPr wrap="square">
            <a:spAutoFit/>
          </a:bodyPr>
          <a:lstStyle/>
          <a:p>
            <a:pPr>
              <a:spcBef>
                <a:spcPts val="180"/>
              </a:spcBef>
            </a:pPr>
            <a:r>
              <a:rPr lang="zh-CN" altLang="en-US" sz="2000" dirty="0">
                <a:solidFill>
                  <a:srgbClr val="664331"/>
                </a:solidFill>
                <a:latin typeface="華康圓體 Std W5" panose="02000500000000000000" pitchFamily="50" charset="-120"/>
                <a:ea typeface="華康圓體 Std W5" panose="02000500000000000000" pitchFamily="50" charset="-120"/>
              </a:rPr>
              <a:t>申請作業</a:t>
            </a:r>
            <a:endParaRPr lang="zh-TW" altLang="en-US" sz="2000" dirty="0">
              <a:solidFill>
                <a:srgbClr val="664331"/>
              </a:solidFill>
              <a:latin typeface="華康圓體 Std W5" panose="02000500000000000000" pitchFamily="50" charset="-120"/>
              <a:ea typeface="華康圓體 Std W5" panose="02000500000000000000" pitchFamily="50" charset="-120"/>
            </a:endParaRPr>
          </a:p>
        </p:txBody>
      </p:sp>
      <p:sp>
        <p:nvSpPr>
          <p:cNvPr id="22" name="矩形 21">
            <a:extLst>
              <a:ext uri="{FF2B5EF4-FFF2-40B4-BE49-F238E27FC236}">
                <a16:creationId xmlns:a16="http://schemas.microsoft.com/office/drawing/2014/main" id="{6F7B84A4-6A88-4A6E-BF57-BF8F8824B8E1}"/>
              </a:ext>
            </a:extLst>
          </p:cNvPr>
          <p:cNvSpPr/>
          <p:nvPr/>
        </p:nvSpPr>
        <p:spPr>
          <a:xfrm>
            <a:off x="2121168" y="4661996"/>
            <a:ext cx="8211127" cy="1420902"/>
          </a:xfrm>
          <a:prstGeom prst="rect">
            <a:avLst/>
          </a:prstGeom>
        </p:spPr>
        <p:txBody>
          <a:bodyPr wrap="square">
            <a:spAutoFit/>
          </a:bodyPr>
          <a:lstStyle/>
          <a:p>
            <a:pPr marL="285750" indent="-285750">
              <a:lnSpc>
                <a:spcPts val="2700"/>
              </a:lnSpc>
              <a:buFont typeface="Arial" panose="020B0604020202020204" pitchFamily="34" charset="0"/>
              <a:buChar char="•"/>
            </a:pPr>
            <a:r>
              <a:rPr lang="zh-TW" altLang="en-US" sz="1400" dirty="0">
                <a:solidFill>
                  <a:schemeClr val="accent2">
                    <a:lumMod val="75000"/>
                  </a:schemeClr>
                </a:solidFill>
                <a:latin typeface="華康圓體 Std W3" panose="02000300000000000000" pitchFamily="50" charset="-120"/>
                <a:ea typeface="華康圓體 Std W3" panose="02000300000000000000" pitchFamily="50" charset="-120"/>
              </a:rPr>
              <a:t>以貸款籌措學校宿舍興建經費者，經本部核准後</a:t>
            </a:r>
            <a:r>
              <a:rPr lang="zh-TW" altLang="en-US" sz="1400" dirty="0">
                <a:solidFill>
                  <a:schemeClr val="tx2">
                    <a:lumMod val="75000"/>
                  </a:schemeClr>
                </a:solidFill>
                <a:latin typeface="華康圓體 Std W3" panose="02000300000000000000" pitchFamily="50" charset="-120"/>
                <a:ea typeface="華康圓體 Std W3" panose="02000300000000000000" pitchFamily="50" charset="-120"/>
              </a:rPr>
              <a:t>，由學校選洽銀行申貸，並於辦妥簽約手續後，檢同契約副本報本部備查。</a:t>
            </a:r>
            <a:endParaRPr lang="en-US" altLang="zh-TW" sz="1400" dirty="0">
              <a:solidFill>
                <a:schemeClr val="tx2">
                  <a:lumMod val="75000"/>
                </a:schemeClr>
              </a:solidFill>
              <a:latin typeface="華康圓體 Std W3" panose="02000300000000000000" pitchFamily="50" charset="-120"/>
              <a:ea typeface="華康圓體 Std W3" panose="02000300000000000000" pitchFamily="50" charset="-120"/>
            </a:endParaRPr>
          </a:p>
          <a:p>
            <a:pPr marL="285750" indent="-285750">
              <a:lnSpc>
                <a:spcPts val="2700"/>
              </a:lnSpc>
              <a:buFont typeface="Arial" panose="020B0604020202020204" pitchFamily="34" charset="0"/>
              <a:buChar char="•"/>
            </a:pPr>
            <a:r>
              <a:rPr lang="zh-TW" altLang="en-US" sz="1400" dirty="0">
                <a:solidFill>
                  <a:schemeClr val="tx2">
                    <a:lumMod val="75000"/>
                  </a:schemeClr>
                </a:solidFill>
                <a:latin typeface="華康圓體 Std W3" panose="02000300000000000000" pitchFamily="50" charset="-120"/>
                <a:ea typeface="華康圓體 Std W3" panose="02000300000000000000" pitchFamily="50" charset="-120"/>
              </a:rPr>
              <a:t>以發行乙類公債籌措學校宿舍興建經費者，經本部核准，由學校依財政部發行非營利特種基金乙類公債作業要點辦理後，檢同主管機關核准文件及發行公債影本報本部備查。</a:t>
            </a:r>
          </a:p>
        </p:txBody>
      </p:sp>
    </p:spTree>
    <p:extLst>
      <p:ext uri="{BB962C8B-B14F-4D97-AF65-F5344CB8AC3E}">
        <p14:creationId xmlns:p14="http://schemas.microsoft.com/office/powerpoint/2010/main" val="10675009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群組 13">
            <a:extLst>
              <a:ext uri="{FF2B5EF4-FFF2-40B4-BE49-F238E27FC236}">
                <a16:creationId xmlns:a16="http://schemas.microsoft.com/office/drawing/2014/main" id="{EDF5DD8F-74AD-4B54-8546-5DBA1244D70C}"/>
              </a:ext>
            </a:extLst>
          </p:cNvPr>
          <p:cNvGrpSpPr/>
          <p:nvPr/>
        </p:nvGrpSpPr>
        <p:grpSpPr>
          <a:xfrm>
            <a:off x="268183" y="196662"/>
            <a:ext cx="926983" cy="926983"/>
            <a:chOff x="4938139" y="2235732"/>
            <a:chExt cx="2298906" cy="2298906"/>
          </a:xfrm>
        </p:grpSpPr>
        <p:sp>
          <p:nvSpPr>
            <p:cNvPr id="15" name="橢圓 14">
              <a:extLst>
                <a:ext uri="{FF2B5EF4-FFF2-40B4-BE49-F238E27FC236}">
                  <a16:creationId xmlns:a16="http://schemas.microsoft.com/office/drawing/2014/main" id="{AF7616C6-F36A-43B2-B9CC-07640538DF69}"/>
                </a:ext>
              </a:extLst>
            </p:cNvPr>
            <p:cNvSpPr/>
            <p:nvPr/>
          </p:nvSpPr>
          <p:spPr>
            <a:xfrm>
              <a:off x="4938139" y="2235732"/>
              <a:ext cx="2298906" cy="2298906"/>
            </a:xfrm>
            <a:prstGeom prst="ellipse">
              <a:avLst/>
            </a:prstGeom>
            <a:solidFill>
              <a:schemeClr val="tx2">
                <a:lumMod val="20000"/>
                <a:lumOff val="80000"/>
                <a:alpha val="6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16" name="圖形 15">
              <a:extLst>
                <a:ext uri="{FF2B5EF4-FFF2-40B4-BE49-F238E27FC236}">
                  <a16:creationId xmlns:a16="http://schemas.microsoft.com/office/drawing/2014/main" id="{9C08737F-490C-480B-9786-E9407F3CA588}"/>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728300" y="2790918"/>
              <a:ext cx="735403" cy="735403"/>
            </a:xfrm>
            <a:prstGeom prst="rect">
              <a:avLst/>
            </a:prstGeom>
          </p:spPr>
        </p:pic>
        <p:sp>
          <p:nvSpPr>
            <p:cNvPr id="17" name="矩形 16">
              <a:extLst>
                <a:ext uri="{FF2B5EF4-FFF2-40B4-BE49-F238E27FC236}">
                  <a16:creationId xmlns:a16="http://schemas.microsoft.com/office/drawing/2014/main" id="{03B34AD9-DA01-49D5-A23E-FD09441A1ADA}"/>
                </a:ext>
              </a:extLst>
            </p:cNvPr>
            <p:cNvSpPr/>
            <p:nvPr/>
          </p:nvSpPr>
          <p:spPr>
            <a:xfrm>
              <a:off x="5375405" y="3650054"/>
              <a:ext cx="1424371" cy="506788"/>
            </a:xfrm>
            <a:prstGeom prst="rect">
              <a:avLst/>
            </a:prstGeom>
          </p:spPr>
          <p:txBody>
            <a:bodyPr wrap="square">
              <a:spAutoFit/>
            </a:bodyPr>
            <a:lstStyle/>
            <a:p>
              <a:pPr>
                <a:lnSpc>
                  <a:spcPct val="120000"/>
                </a:lnSpc>
              </a:pPr>
              <a:r>
                <a:rPr lang="zh-TW" altLang="en-US" sz="700" dirty="0">
                  <a:solidFill>
                    <a:srgbClr val="664331"/>
                  </a:solidFill>
                  <a:latin typeface="華康圓體 Std W5" panose="02000500000000000000" pitchFamily="50" charset="-120"/>
                  <a:ea typeface="華康圓體 Std W5" panose="02000500000000000000" pitchFamily="50" charset="-120"/>
                  <a:cs typeface="+mn-ea"/>
                  <a:sym typeface="Arial" panose="020B0604020202020204" pitchFamily="34" charset="0"/>
                </a:rPr>
                <a:t>利息要點</a:t>
              </a:r>
            </a:p>
          </p:txBody>
        </p:sp>
      </p:grpSp>
      <p:sp>
        <p:nvSpPr>
          <p:cNvPr id="30" name="矩形 29">
            <a:extLst>
              <a:ext uri="{FF2B5EF4-FFF2-40B4-BE49-F238E27FC236}">
                <a16:creationId xmlns:a16="http://schemas.microsoft.com/office/drawing/2014/main" id="{D4E582F6-7742-465C-B7DC-AC4FCC8F7EFE}"/>
              </a:ext>
            </a:extLst>
          </p:cNvPr>
          <p:cNvSpPr/>
          <p:nvPr/>
        </p:nvSpPr>
        <p:spPr>
          <a:xfrm>
            <a:off x="1287200" y="480227"/>
            <a:ext cx="5624920" cy="461665"/>
          </a:xfrm>
          <a:prstGeom prst="rect">
            <a:avLst/>
          </a:prstGeom>
        </p:spPr>
        <p:txBody>
          <a:bodyPr wrap="square">
            <a:spAutoFit/>
          </a:bodyPr>
          <a:lstStyle/>
          <a:p>
            <a:pPr>
              <a:spcBef>
                <a:spcPts val="180"/>
              </a:spcBef>
            </a:pPr>
            <a:r>
              <a:rPr lang="zh-TW" altLang="en-US" sz="2400" dirty="0">
                <a:solidFill>
                  <a:srgbClr val="664331"/>
                </a:solidFill>
                <a:latin typeface="華康圓體 Std W5" panose="02000500000000000000" pitchFamily="50" charset="-120"/>
                <a:ea typeface="華康圓體 Std W5" panose="02000500000000000000" pitchFamily="50" charset="-120"/>
              </a:rPr>
              <a:t>興建學生宿舍建築貸款利息補助</a:t>
            </a:r>
            <a:r>
              <a:rPr lang="zh-CN" altLang="en-US" sz="2400" dirty="0">
                <a:solidFill>
                  <a:srgbClr val="664331"/>
                </a:solidFill>
                <a:latin typeface="華康圓體 Std W5" panose="02000500000000000000" pitchFamily="50" charset="-120"/>
                <a:ea typeface="華康圓體 Std W5" panose="02000500000000000000" pitchFamily="50" charset="-120"/>
              </a:rPr>
              <a:t>重點</a:t>
            </a:r>
            <a:endParaRPr lang="zh-TW" altLang="en-US" sz="2400" dirty="0">
              <a:solidFill>
                <a:srgbClr val="664331"/>
              </a:solidFill>
              <a:latin typeface="華康圓體 Std W5" panose="02000500000000000000" pitchFamily="50" charset="-120"/>
              <a:ea typeface="華康圓體 Std W5" panose="02000500000000000000" pitchFamily="50" charset="-120"/>
            </a:endParaRPr>
          </a:p>
        </p:txBody>
      </p:sp>
      <p:sp>
        <p:nvSpPr>
          <p:cNvPr id="19" name="橢圓 18">
            <a:extLst>
              <a:ext uri="{FF2B5EF4-FFF2-40B4-BE49-F238E27FC236}">
                <a16:creationId xmlns:a16="http://schemas.microsoft.com/office/drawing/2014/main" id="{B88B2C7E-1E53-4A46-960E-B42FFBCF3225}"/>
              </a:ext>
            </a:extLst>
          </p:cNvPr>
          <p:cNvSpPr/>
          <p:nvPr/>
        </p:nvSpPr>
        <p:spPr>
          <a:xfrm>
            <a:off x="1287200" y="1487793"/>
            <a:ext cx="708860" cy="708860"/>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sz="2000" dirty="0"/>
              <a:t>04</a:t>
            </a:r>
            <a:endParaRPr lang="zh-TW" altLang="en-US" sz="2000" dirty="0"/>
          </a:p>
        </p:txBody>
      </p:sp>
      <p:sp>
        <p:nvSpPr>
          <p:cNvPr id="44" name="矩形 43">
            <a:extLst>
              <a:ext uri="{FF2B5EF4-FFF2-40B4-BE49-F238E27FC236}">
                <a16:creationId xmlns:a16="http://schemas.microsoft.com/office/drawing/2014/main" id="{B3596152-68C7-4B4D-8944-DBE93AB80033}"/>
              </a:ext>
            </a:extLst>
          </p:cNvPr>
          <p:cNvSpPr/>
          <p:nvPr/>
        </p:nvSpPr>
        <p:spPr>
          <a:xfrm>
            <a:off x="2121168" y="1496949"/>
            <a:ext cx="5624920" cy="400110"/>
          </a:xfrm>
          <a:prstGeom prst="rect">
            <a:avLst/>
          </a:prstGeom>
        </p:spPr>
        <p:txBody>
          <a:bodyPr wrap="square">
            <a:spAutoFit/>
          </a:bodyPr>
          <a:lstStyle/>
          <a:p>
            <a:pPr>
              <a:spcBef>
                <a:spcPts val="180"/>
              </a:spcBef>
            </a:pPr>
            <a:r>
              <a:rPr lang="zh-CN" altLang="en-US" sz="2000" dirty="0">
                <a:solidFill>
                  <a:srgbClr val="664331"/>
                </a:solidFill>
                <a:latin typeface="華康圓體 Std W5" panose="02000500000000000000" pitchFamily="50" charset="-120"/>
                <a:ea typeface="華康圓體 Std W5" panose="02000500000000000000" pitchFamily="50" charset="-120"/>
              </a:rPr>
              <a:t>補助原則</a:t>
            </a:r>
            <a:endParaRPr lang="zh-TW" altLang="en-US" sz="2000" dirty="0">
              <a:solidFill>
                <a:srgbClr val="664331"/>
              </a:solidFill>
              <a:latin typeface="華康圓體 Std W5" panose="02000500000000000000" pitchFamily="50" charset="-120"/>
              <a:ea typeface="華康圓體 Std W5" panose="02000500000000000000" pitchFamily="50" charset="-120"/>
            </a:endParaRPr>
          </a:p>
        </p:txBody>
      </p:sp>
      <p:sp>
        <p:nvSpPr>
          <p:cNvPr id="45" name="矩形 44">
            <a:extLst>
              <a:ext uri="{FF2B5EF4-FFF2-40B4-BE49-F238E27FC236}">
                <a16:creationId xmlns:a16="http://schemas.microsoft.com/office/drawing/2014/main" id="{0816EE47-D45B-409D-AAD7-D86EF2646435}"/>
              </a:ext>
            </a:extLst>
          </p:cNvPr>
          <p:cNvSpPr/>
          <p:nvPr/>
        </p:nvSpPr>
        <p:spPr>
          <a:xfrm>
            <a:off x="2121168" y="1897059"/>
            <a:ext cx="8211127" cy="2113399"/>
          </a:xfrm>
          <a:prstGeom prst="rect">
            <a:avLst/>
          </a:prstGeom>
        </p:spPr>
        <p:txBody>
          <a:bodyPr wrap="square">
            <a:spAutoFit/>
          </a:bodyPr>
          <a:lstStyle/>
          <a:p>
            <a:pPr marL="285750" indent="-285750">
              <a:lnSpc>
                <a:spcPts val="2700"/>
              </a:lnSpc>
              <a:buFont typeface="Arial" panose="020B0604020202020204" pitchFamily="34" charset="0"/>
              <a:buChar char="•"/>
            </a:pPr>
            <a:r>
              <a:rPr lang="zh-TW" altLang="en-US" sz="1400" dirty="0">
                <a:solidFill>
                  <a:schemeClr val="tx2">
                    <a:lumMod val="75000"/>
                  </a:schemeClr>
                </a:solidFill>
                <a:latin typeface="華康圓體 Std W3" panose="02000300000000000000" pitchFamily="50" charset="-120"/>
                <a:ea typeface="華康圓體 Std W3" panose="02000300000000000000" pitchFamily="50" charset="-120"/>
              </a:rPr>
              <a:t>學校經本部核定同意補助貸款利息後，</a:t>
            </a:r>
            <a:r>
              <a:rPr lang="zh-TW" altLang="en-US" sz="1400" dirty="0">
                <a:solidFill>
                  <a:schemeClr val="accent2">
                    <a:lumMod val="75000"/>
                  </a:schemeClr>
                </a:solidFill>
                <a:latin typeface="華康圓體 Std W3" panose="02000300000000000000" pitchFamily="50" charset="-120"/>
                <a:ea typeface="華康圓體 Std W3" panose="02000300000000000000" pitchFamily="50" charset="-120"/>
              </a:rPr>
              <a:t>其籌措之經費應按原興建學生宿舍用途使用，不得變更，並應於當學年度向銀行起貸或向財政部申請發行乙類公債</a:t>
            </a:r>
            <a:r>
              <a:rPr lang="zh-TW" altLang="en-US" sz="1400" dirty="0">
                <a:solidFill>
                  <a:schemeClr val="tx2">
                    <a:lumMod val="75000"/>
                  </a:schemeClr>
                </a:solidFill>
                <a:latin typeface="華康圓體 Std W3" panose="02000300000000000000" pitchFamily="50" charset="-120"/>
                <a:ea typeface="華康圓體 Std W3" panose="02000300000000000000" pitchFamily="50" charset="-120"/>
              </a:rPr>
              <a:t>；逾期未申辦者，視為放棄，不得申請展延。</a:t>
            </a:r>
            <a:endParaRPr lang="en-US" altLang="zh-TW" sz="1400" dirty="0">
              <a:solidFill>
                <a:schemeClr val="tx2">
                  <a:lumMod val="75000"/>
                </a:schemeClr>
              </a:solidFill>
              <a:latin typeface="華康圓體 Std W3" panose="02000300000000000000" pitchFamily="50" charset="-120"/>
              <a:ea typeface="華康圓體 Std W3" panose="02000300000000000000" pitchFamily="50" charset="-120"/>
            </a:endParaRPr>
          </a:p>
          <a:p>
            <a:pPr marL="285750" indent="-285750">
              <a:lnSpc>
                <a:spcPts val="2700"/>
              </a:lnSpc>
              <a:buFont typeface="Arial" panose="020B0604020202020204" pitchFamily="34" charset="0"/>
              <a:buChar char="•"/>
            </a:pPr>
            <a:r>
              <a:rPr lang="zh-TW" altLang="en-US" sz="1400" dirty="0">
                <a:solidFill>
                  <a:schemeClr val="tx2">
                    <a:lumMod val="75000"/>
                  </a:schemeClr>
                </a:solidFill>
                <a:latin typeface="華康圓體 Std W3" panose="02000300000000000000" pitchFamily="50" charset="-120"/>
                <a:ea typeface="華康圓體 Std W3" panose="02000300000000000000" pitchFamily="50" charset="-120"/>
              </a:rPr>
              <a:t>學校申辦貸款，銀行應以一般貸款利率計息，補助利息之年期，以學校申請利息補助之貸款契約為準。</a:t>
            </a:r>
            <a:r>
              <a:rPr lang="zh-TW" altLang="en-US" sz="1400" dirty="0">
                <a:solidFill>
                  <a:schemeClr val="accent2">
                    <a:lumMod val="75000"/>
                  </a:schemeClr>
                </a:solidFill>
                <a:latin typeface="華康圓體 Std W3" panose="02000300000000000000" pitchFamily="50" charset="-120"/>
                <a:ea typeface="華康圓體 Std W3" panose="02000300000000000000" pitchFamily="50" charset="-120"/>
              </a:rPr>
              <a:t>本部貸款及發行乙類公債利息補助期限最長為三十年</a:t>
            </a:r>
            <a:r>
              <a:rPr lang="zh-TW" altLang="en-US" sz="1400" dirty="0">
                <a:solidFill>
                  <a:schemeClr val="tx2">
                    <a:lumMod val="75000"/>
                  </a:schemeClr>
                </a:solidFill>
                <a:latin typeface="華康圓體 Std W3" panose="02000300000000000000" pitchFamily="50" charset="-120"/>
                <a:ea typeface="華康圓體 Std W3" panose="02000300000000000000" pitchFamily="50" charset="-120"/>
              </a:rPr>
              <a:t>。學校向銀行起貸當年為第一年，貸款本金最遲自第五年起每年分二期（三月、十月）攤還；</a:t>
            </a:r>
            <a:r>
              <a:rPr lang="zh-TW" altLang="en-US" sz="1400" dirty="0">
                <a:solidFill>
                  <a:schemeClr val="accent2">
                    <a:lumMod val="75000"/>
                  </a:schemeClr>
                </a:solidFill>
                <a:latin typeface="華康圓體 Std W3" panose="02000300000000000000" pitchFamily="50" charset="-120"/>
                <a:ea typeface="華康圓體 Std W3" panose="02000300000000000000" pitchFamily="50" charset="-120"/>
              </a:rPr>
              <a:t>學校貸款之本金及發行之乙類公債，應於三十年內還清</a:t>
            </a:r>
            <a:r>
              <a:rPr lang="zh-TW" altLang="en-US" sz="1400" dirty="0">
                <a:solidFill>
                  <a:schemeClr val="tx2">
                    <a:lumMod val="75000"/>
                  </a:schemeClr>
                </a:solidFill>
                <a:latin typeface="華康圓體 Std W3" panose="02000300000000000000" pitchFamily="50" charset="-120"/>
                <a:ea typeface="華康圓體 Std W3" panose="02000300000000000000" pitchFamily="50" charset="-120"/>
              </a:rPr>
              <a:t>。</a:t>
            </a:r>
          </a:p>
        </p:txBody>
      </p:sp>
      <p:sp>
        <p:nvSpPr>
          <p:cNvPr id="18" name="矩形 17">
            <a:extLst>
              <a:ext uri="{FF2B5EF4-FFF2-40B4-BE49-F238E27FC236}">
                <a16:creationId xmlns:a16="http://schemas.microsoft.com/office/drawing/2014/main" id="{D2C307BE-A4A2-4198-824E-A564017CD762}"/>
              </a:ext>
            </a:extLst>
          </p:cNvPr>
          <p:cNvSpPr/>
          <p:nvPr/>
        </p:nvSpPr>
        <p:spPr>
          <a:xfrm>
            <a:off x="1287200" y="897387"/>
            <a:ext cx="10747782" cy="325923"/>
          </a:xfrm>
          <a:prstGeom prst="rect">
            <a:avLst/>
          </a:prstGeom>
        </p:spPr>
        <p:txBody>
          <a:bodyPr wrap="square">
            <a:spAutoFit/>
          </a:bodyPr>
          <a:lstStyle/>
          <a:p>
            <a:pPr>
              <a:lnSpc>
                <a:spcPct val="150000"/>
              </a:lnSpc>
            </a:pPr>
            <a:r>
              <a:rPr lang="zh-TW" altLang="en-US" sz="1200" dirty="0">
                <a:solidFill>
                  <a:schemeClr val="tx2">
                    <a:lumMod val="75000"/>
                  </a:schemeClr>
                </a:solidFill>
                <a:latin typeface="華康圓體 Std W3" panose="02000300000000000000" pitchFamily="50" charset="-120"/>
                <a:ea typeface="華康圓體 Std W3" panose="02000300000000000000" pitchFamily="50" charset="-120"/>
              </a:rPr>
              <a:t>教育部（以下簡稱本部）為改善專科以上學校學生宿舍生活環境，減輕學校財務負擔，</a:t>
            </a:r>
            <a:r>
              <a:rPr lang="zh-TW" altLang="en-US" sz="1200" dirty="0">
                <a:solidFill>
                  <a:schemeClr val="accent2">
                    <a:lumMod val="75000"/>
                  </a:schemeClr>
                </a:solidFill>
                <a:latin typeface="華康圓體 Std W3" panose="02000300000000000000" pitchFamily="50" charset="-120"/>
                <a:ea typeface="華康圓體 Std W3" panose="02000300000000000000" pitchFamily="50" charset="-120"/>
              </a:rPr>
              <a:t>特辦理興建學生宿舍貸款及發行乙類公債利息補助</a:t>
            </a:r>
            <a:r>
              <a:rPr lang="zh-TW" altLang="en-US" sz="1200" dirty="0">
                <a:solidFill>
                  <a:schemeClr val="tx2">
                    <a:lumMod val="75000"/>
                  </a:schemeClr>
                </a:solidFill>
                <a:latin typeface="華康圓體 Std W3" panose="02000300000000000000" pitchFamily="50" charset="-120"/>
                <a:ea typeface="華康圓體 Std W3" panose="02000300000000000000" pitchFamily="50" charset="-120"/>
              </a:rPr>
              <a:t>。</a:t>
            </a:r>
            <a:endParaRPr lang="en-US" altLang="zh-TW" sz="1200" dirty="0">
              <a:latin typeface="華康圓體 Std W3" panose="02000300000000000000" pitchFamily="50" charset="-120"/>
              <a:ea typeface="華康圓體 Std W3" panose="02000300000000000000" pitchFamily="50" charset="-120"/>
            </a:endParaRPr>
          </a:p>
        </p:txBody>
      </p:sp>
      <p:sp>
        <p:nvSpPr>
          <p:cNvPr id="23" name="橢圓 22">
            <a:extLst>
              <a:ext uri="{FF2B5EF4-FFF2-40B4-BE49-F238E27FC236}">
                <a16:creationId xmlns:a16="http://schemas.microsoft.com/office/drawing/2014/main" id="{FD9C5840-6D2E-4156-9ECF-68CCF79C05CC}"/>
              </a:ext>
            </a:extLst>
          </p:cNvPr>
          <p:cNvSpPr/>
          <p:nvPr/>
        </p:nvSpPr>
        <p:spPr>
          <a:xfrm>
            <a:off x="1287200" y="4201357"/>
            <a:ext cx="708860" cy="708860"/>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sz="2000" dirty="0"/>
              <a:t>05</a:t>
            </a:r>
            <a:endParaRPr lang="zh-TW" altLang="en-US" sz="2000" dirty="0"/>
          </a:p>
        </p:txBody>
      </p:sp>
      <p:sp>
        <p:nvSpPr>
          <p:cNvPr id="24" name="矩形 23">
            <a:extLst>
              <a:ext uri="{FF2B5EF4-FFF2-40B4-BE49-F238E27FC236}">
                <a16:creationId xmlns:a16="http://schemas.microsoft.com/office/drawing/2014/main" id="{52A54B25-6C8B-40A4-A210-0751162285BE}"/>
              </a:ext>
            </a:extLst>
          </p:cNvPr>
          <p:cNvSpPr/>
          <p:nvPr/>
        </p:nvSpPr>
        <p:spPr>
          <a:xfrm>
            <a:off x="2121168" y="4210513"/>
            <a:ext cx="5624920" cy="400110"/>
          </a:xfrm>
          <a:prstGeom prst="rect">
            <a:avLst/>
          </a:prstGeom>
        </p:spPr>
        <p:txBody>
          <a:bodyPr wrap="square">
            <a:spAutoFit/>
          </a:bodyPr>
          <a:lstStyle/>
          <a:p>
            <a:pPr>
              <a:spcBef>
                <a:spcPts val="180"/>
              </a:spcBef>
            </a:pPr>
            <a:r>
              <a:rPr lang="zh-CN" altLang="en-US" sz="2000" dirty="0">
                <a:solidFill>
                  <a:srgbClr val="664331"/>
                </a:solidFill>
                <a:latin typeface="華康圓體 Std W5" panose="02000500000000000000" pitchFamily="50" charset="-120"/>
                <a:ea typeface="華康圓體 Std W5" panose="02000500000000000000" pitchFamily="50" charset="-120"/>
              </a:rPr>
              <a:t>補助額度</a:t>
            </a:r>
            <a:endParaRPr lang="zh-TW" altLang="en-US" sz="2000" dirty="0">
              <a:solidFill>
                <a:srgbClr val="664331"/>
              </a:solidFill>
              <a:latin typeface="華康圓體 Std W5" panose="02000500000000000000" pitchFamily="50" charset="-120"/>
              <a:ea typeface="華康圓體 Std W5" panose="02000500000000000000" pitchFamily="50" charset="-120"/>
            </a:endParaRPr>
          </a:p>
        </p:txBody>
      </p:sp>
      <p:sp>
        <p:nvSpPr>
          <p:cNvPr id="25" name="矩形 24">
            <a:extLst>
              <a:ext uri="{FF2B5EF4-FFF2-40B4-BE49-F238E27FC236}">
                <a16:creationId xmlns:a16="http://schemas.microsoft.com/office/drawing/2014/main" id="{555E5DEB-0356-4E1B-812D-BDA62A750536}"/>
              </a:ext>
            </a:extLst>
          </p:cNvPr>
          <p:cNvSpPr/>
          <p:nvPr/>
        </p:nvSpPr>
        <p:spPr>
          <a:xfrm>
            <a:off x="2121168" y="4610623"/>
            <a:ext cx="8211127" cy="1767150"/>
          </a:xfrm>
          <a:prstGeom prst="rect">
            <a:avLst/>
          </a:prstGeom>
        </p:spPr>
        <p:txBody>
          <a:bodyPr wrap="square">
            <a:spAutoFit/>
          </a:bodyPr>
          <a:lstStyle/>
          <a:p>
            <a:pPr marL="285750" indent="-285750">
              <a:lnSpc>
                <a:spcPts val="2700"/>
              </a:lnSpc>
              <a:buFont typeface="Arial" panose="020B0604020202020204" pitchFamily="34" charset="0"/>
              <a:buChar char="•"/>
            </a:pPr>
            <a:r>
              <a:rPr lang="zh-TW" altLang="en-US" sz="1400" dirty="0">
                <a:solidFill>
                  <a:schemeClr val="tx2">
                    <a:lumMod val="75000"/>
                  </a:schemeClr>
                </a:solidFill>
                <a:latin typeface="華康圓體 Std W3" panose="02000300000000000000" pitchFamily="50" charset="-120"/>
                <a:ea typeface="華康圓體 Std W3" panose="02000300000000000000" pitchFamily="50" charset="-120"/>
              </a:rPr>
              <a:t>學校申請補助提案經審查輔導小組審查核定，</a:t>
            </a:r>
            <a:r>
              <a:rPr lang="zh-TW" altLang="en-US" sz="1400" dirty="0">
                <a:solidFill>
                  <a:schemeClr val="accent2">
                    <a:lumMod val="75000"/>
                  </a:schemeClr>
                </a:solidFill>
                <a:latin typeface="華康圓體 Std W3" panose="02000300000000000000" pitchFamily="50" charset="-120"/>
                <a:ea typeface="華康圓體 Std W3" panose="02000300000000000000" pitchFamily="50" charset="-120"/>
              </a:rPr>
              <a:t>本部最高補助貸款及發行乙類公債金額新臺幣一億元之全額利息；其餘貸款及發行乙類公債金額之利息，由學校全額負擔</a:t>
            </a:r>
            <a:r>
              <a:rPr lang="zh-TW" altLang="en-US" sz="1400" dirty="0">
                <a:solidFill>
                  <a:schemeClr val="tx2">
                    <a:lumMod val="75000"/>
                  </a:schemeClr>
                </a:solidFill>
                <a:latin typeface="華康圓體 Std W3" panose="02000300000000000000" pitchFamily="50" charset="-120"/>
                <a:ea typeface="華康圓體 Std W3" panose="02000300000000000000" pitchFamily="50" charset="-120"/>
              </a:rPr>
              <a:t>。</a:t>
            </a:r>
            <a:endParaRPr lang="en-US" altLang="zh-TW" sz="1400" dirty="0">
              <a:solidFill>
                <a:schemeClr val="tx2">
                  <a:lumMod val="75000"/>
                </a:schemeClr>
              </a:solidFill>
              <a:latin typeface="華康圓體 Std W3" panose="02000300000000000000" pitchFamily="50" charset="-120"/>
              <a:ea typeface="華康圓體 Std W3" panose="02000300000000000000" pitchFamily="50" charset="-120"/>
            </a:endParaRPr>
          </a:p>
          <a:p>
            <a:pPr marL="285750" indent="-285750">
              <a:lnSpc>
                <a:spcPts val="2700"/>
              </a:lnSpc>
              <a:buFont typeface="Arial" panose="020B0604020202020204" pitchFamily="34" charset="0"/>
              <a:buChar char="•"/>
            </a:pPr>
            <a:r>
              <a:rPr lang="zh-TW" altLang="en-US" sz="1400" dirty="0">
                <a:solidFill>
                  <a:schemeClr val="tx2">
                    <a:lumMod val="75000"/>
                  </a:schemeClr>
                </a:solidFill>
                <a:latin typeface="華康圓體 Std W3" panose="02000300000000000000" pitchFamily="50" charset="-120"/>
                <a:ea typeface="華康圓體 Std W3" panose="02000300000000000000" pitchFamily="50" charset="-120"/>
              </a:rPr>
              <a:t>但經審查輔導小組審查認定有提高補助額度必要者，得依下列規定辦理：</a:t>
            </a:r>
            <a:br>
              <a:rPr lang="en-US" altLang="zh-TW" sz="1400" dirty="0">
                <a:solidFill>
                  <a:schemeClr val="tx2">
                    <a:lumMod val="75000"/>
                  </a:schemeClr>
                </a:solidFill>
                <a:latin typeface="華康圓體 Std W3" panose="02000300000000000000" pitchFamily="50" charset="-120"/>
                <a:ea typeface="華康圓體 Std W3" panose="02000300000000000000" pitchFamily="50" charset="-120"/>
              </a:rPr>
            </a:br>
            <a:r>
              <a:rPr lang="zh-TW" altLang="en-US" sz="1400" b="1" dirty="0">
                <a:solidFill>
                  <a:schemeClr val="tx2">
                    <a:lumMod val="75000"/>
                  </a:schemeClr>
                </a:solidFill>
                <a:latin typeface="華康圓體 Std W3" panose="02000300000000000000" pitchFamily="50" charset="-120"/>
                <a:ea typeface="華康圓體 Std W3" panose="02000300000000000000" pitchFamily="50" charset="-120"/>
              </a:rPr>
              <a:t>校舍改為學生宿舍者</a:t>
            </a:r>
            <a:r>
              <a:rPr lang="zh-CN" altLang="en-US" sz="1400" dirty="0">
                <a:solidFill>
                  <a:schemeClr val="tx2">
                    <a:lumMod val="75000"/>
                  </a:schemeClr>
                </a:solidFill>
                <a:latin typeface="華康圓體 Std W3" panose="02000300000000000000" pitchFamily="50" charset="-120"/>
                <a:ea typeface="華康圓體 Std W3" panose="02000300000000000000" pitchFamily="50" charset="-120"/>
              </a:rPr>
              <a:t>：</a:t>
            </a:r>
            <a:r>
              <a:rPr lang="zh-TW" altLang="en-US" sz="1400" dirty="0">
                <a:solidFill>
                  <a:schemeClr val="tx2">
                    <a:lumMod val="75000"/>
                  </a:schemeClr>
                </a:solidFill>
                <a:latin typeface="華康圓體 Std W3" panose="02000300000000000000" pitchFamily="50" charset="-120"/>
                <a:ea typeface="華康圓體 Std W3" panose="02000300000000000000" pitchFamily="50" charset="-120"/>
              </a:rPr>
              <a:t>本部最高補助百分之百貸款及發行乙類公債金額之全額利息。</a:t>
            </a:r>
            <a:br>
              <a:rPr lang="en-US" altLang="zh-TW" sz="1400" dirty="0">
                <a:solidFill>
                  <a:schemeClr val="tx2">
                    <a:lumMod val="75000"/>
                  </a:schemeClr>
                </a:solidFill>
                <a:latin typeface="華康圓體 Std W3" panose="02000300000000000000" pitchFamily="50" charset="-120"/>
                <a:ea typeface="華康圓體 Std W3" panose="02000300000000000000" pitchFamily="50" charset="-120"/>
              </a:rPr>
            </a:br>
            <a:r>
              <a:rPr lang="zh-TW" altLang="en-US" sz="1400" b="1" dirty="0">
                <a:solidFill>
                  <a:schemeClr val="tx2">
                    <a:lumMod val="75000"/>
                  </a:schemeClr>
                </a:solidFill>
                <a:latin typeface="華康圓體 Std W3" panose="02000300000000000000" pitchFamily="50" charset="-120"/>
                <a:ea typeface="華康圓體 Std W3" panose="02000300000000000000" pitchFamily="50" charset="-120"/>
              </a:rPr>
              <a:t>新建學生宿舍者</a:t>
            </a:r>
            <a:r>
              <a:rPr lang="zh-CN" altLang="en-US" sz="1400" b="1" dirty="0">
                <a:solidFill>
                  <a:schemeClr val="tx2">
                    <a:lumMod val="75000"/>
                  </a:schemeClr>
                </a:solidFill>
                <a:latin typeface="華康圓體 Std W3" panose="02000300000000000000" pitchFamily="50" charset="-120"/>
                <a:ea typeface="華康圓體 Std W3" panose="02000300000000000000" pitchFamily="50" charset="-120"/>
              </a:rPr>
              <a:t>：</a:t>
            </a:r>
            <a:r>
              <a:rPr lang="zh-TW" altLang="en-US" sz="1400" dirty="0">
                <a:solidFill>
                  <a:schemeClr val="tx2">
                    <a:lumMod val="75000"/>
                  </a:schemeClr>
                </a:solidFill>
                <a:latin typeface="華康圓體 Std W3" panose="02000300000000000000" pitchFamily="50" charset="-120"/>
                <a:ea typeface="華康圓體 Std W3" panose="02000300000000000000" pitchFamily="50" charset="-120"/>
              </a:rPr>
              <a:t>本部最高補助百分之五十貸款及發行乙類公債金額之全額利息。</a:t>
            </a:r>
          </a:p>
        </p:txBody>
      </p:sp>
    </p:spTree>
    <p:extLst>
      <p:ext uri="{BB962C8B-B14F-4D97-AF65-F5344CB8AC3E}">
        <p14:creationId xmlns:p14="http://schemas.microsoft.com/office/powerpoint/2010/main" val="689836582"/>
      </p:ext>
    </p:extLst>
  </p:cSld>
  <p:clrMapOvr>
    <a:masterClrMapping/>
  </p:clrMapOvr>
</p:sld>
</file>

<file path=ppt/theme/theme1.xml><?xml version="1.0" encoding="utf-8"?>
<a:theme xmlns:a="http://schemas.openxmlformats.org/drawingml/2006/main" name="2_Office 佈景主題">
  <a:themeElements>
    <a:clrScheme name="阿辰大論">
      <a:dk1>
        <a:sysClr val="windowText" lastClr="000000"/>
      </a:dk1>
      <a:lt1>
        <a:sysClr val="window" lastClr="FFFFFF"/>
      </a:lt1>
      <a:dk2>
        <a:srgbClr val="4D4135"/>
      </a:dk2>
      <a:lt2>
        <a:srgbClr val="EEECE1"/>
      </a:lt2>
      <a:accent1>
        <a:srgbClr val="CD3333"/>
      </a:accent1>
      <a:accent2>
        <a:srgbClr val="FE9900"/>
      </a:accent2>
      <a:accent3>
        <a:srgbClr val="FE7141"/>
      </a:accent3>
      <a:accent4>
        <a:srgbClr val="4D4135"/>
      </a:accent4>
      <a:accent5>
        <a:srgbClr val="AFA090"/>
      </a:accent5>
      <a:accent6>
        <a:srgbClr val="FEC266"/>
      </a:accent6>
      <a:hlink>
        <a:srgbClr val="0000FF"/>
      </a:hlink>
      <a:folHlink>
        <a:srgbClr val="800080"/>
      </a:folHlink>
    </a:clrScheme>
    <a:fontScheme name="sd3kmtce">
      <a:majorFont>
        <a:latin typeface="Arial"/>
        <a:ea typeface="華康圓體 Std W5"/>
        <a:cs typeface=""/>
      </a:majorFont>
      <a:minorFont>
        <a:latin typeface="Arial"/>
        <a:ea typeface="華康圓體 Std W5"/>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佈景主題1">
  <a:themeElements>
    <a:clrScheme name="中庸">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佈景主題1" id="{D5885086-3312-4551-AEE6-8BC65B56F4E8}" vid="{B97CA5E9-782A-4FC3-B3A1-26DF9988FA06}"/>
    </a:ext>
  </a:extLst>
</a:theme>
</file>

<file path=ppt/theme/theme3.xml><?xml version="1.0" encoding="utf-8"?>
<a:theme xmlns:a="http://schemas.openxmlformats.org/drawingml/2006/main" name="3_Office 佈景主題">
  <a:themeElements>
    <a:clrScheme name="自訂 1">
      <a:dk1>
        <a:srgbClr val="3F3F3F"/>
      </a:dk1>
      <a:lt1>
        <a:srgbClr val="FFFFFF"/>
      </a:lt1>
      <a:dk2>
        <a:srgbClr val="44546A"/>
      </a:dk2>
      <a:lt2>
        <a:srgbClr val="F2F2F2"/>
      </a:lt2>
      <a:accent1>
        <a:srgbClr val="76CBD4"/>
      </a:accent1>
      <a:accent2>
        <a:srgbClr val="FF8E61"/>
      </a:accent2>
      <a:accent3>
        <a:srgbClr val="FFC269"/>
      </a:accent3>
      <a:accent4>
        <a:srgbClr val="584662"/>
      </a:accent4>
      <a:accent5>
        <a:srgbClr val="FF4B4B"/>
      </a:accent5>
      <a:accent6>
        <a:srgbClr val="7B7B7B"/>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4_Office 佈景主題">
  <a:themeElements>
    <a:clrScheme name="阿辰大論">
      <a:dk1>
        <a:sysClr val="windowText" lastClr="000000"/>
      </a:dk1>
      <a:lt1>
        <a:sysClr val="window" lastClr="FFFFFF"/>
      </a:lt1>
      <a:dk2>
        <a:srgbClr val="4D4135"/>
      </a:dk2>
      <a:lt2>
        <a:srgbClr val="EEECE1"/>
      </a:lt2>
      <a:accent1>
        <a:srgbClr val="CD3333"/>
      </a:accent1>
      <a:accent2>
        <a:srgbClr val="FE9900"/>
      </a:accent2>
      <a:accent3>
        <a:srgbClr val="FE7141"/>
      </a:accent3>
      <a:accent4>
        <a:srgbClr val="4D4135"/>
      </a:accent4>
      <a:accent5>
        <a:srgbClr val="AFA090"/>
      </a:accent5>
      <a:accent6>
        <a:srgbClr val="FEC266"/>
      </a:accent6>
      <a:hlink>
        <a:srgbClr val="0000FF"/>
      </a:hlink>
      <a:folHlink>
        <a:srgbClr val="800080"/>
      </a:folHlink>
    </a:clrScheme>
    <a:fontScheme name="sd3kmtce">
      <a:majorFont>
        <a:latin typeface="Arial"/>
        <a:ea typeface="華康圓體 Std W5"/>
        <a:cs typeface=""/>
      </a:majorFont>
      <a:minorFont>
        <a:latin typeface="Arial"/>
        <a:ea typeface="華康圓體 Std W5"/>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1_佈景主題1">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佈景主題1" id="{D5885086-3312-4551-AEE6-8BC65B56F4E8}" vid="{B97CA5E9-782A-4FC3-B3A1-26DF9988FA06}"/>
    </a:ext>
  </a:extLst>
</a:theme>
</file>

<file path=ppt/theme/theme6.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37496</TotalTime>
  <Words>1636</Words>
  <Application>Microsoft Office PowerPoint</Application>
  <PresentationFormat>寬螢幕</PresentationFormat>
  <Paragraphs>139</Paragraphs>
  <Slides>12</Slides>
  <Notes>1</Notes>
  <HiddenSlides>0</HiddenSlides>
  <MMClips>0</MMClips>
  <ScaleCrop>false</ScaleCrop>
  <HeadingPairs>
    <vt:vector size="6" baseType="variant">
      <vt:variant>
        <vt:lpstr>使用字型</vt:lpstr>
      </vt:variant>
      <vt:variant>
        <vt:i4>9</vt:i4>
      </vt:variant>
      <vt:variant>
        <vt:lpstr>佈景主題</vt:lpstr>
      </vt:variant>
      <vt:variant>
        <vt:i4>5</vt:i4>
      </vt:variant>
      <vt:variant>
        <vt:lpstr>投影片標題</vt:lpstr>
      </vt:variant>
      <vt:variant>
        <vt:i4>12</vt:i4>
      </vt:variant>
    </vt:vector>
  </HeadingPairs>
  <TitlesOfParts>
    <vt:vector size="26" baseType="lpstr">
      <vt:lpstr>Gen Jyuu Gothic Light</vt:lpstr>
      <vt:lpstr>Helvetica95-Black</vt:lpstr>
      <vt:lpstr>華康圓體 Std W3</vt:lpstr>
      <vt:lpstr>華康圓體 Std W5</vt:lpstr>
      <vt:lpstr>微軟正黑體</vt:lpstr>
      <vt:lpstr>Arial</vt:lpstr>
      <vt:lpstr>Calibri</vt:lpstr>
      <vt:lpstr>Calibri Light</vt:lpstr>
      <vt:lpstr>Impact</vt:lpstr>
      <vt:lpstr>2_Office 佈景主題</vt:lpstr>
      <vt:lpstr>佈景主題1</vt:lpstr>
      <vt:lpstr>3_Office 佈景主題</vt:lpstr>
      <vt:lpstr>4_Office 佈景主題</vt:lpstr>
      <vt:lpstr>1_佈景主題1</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ASUS</dc:creator>
  <cp:lastModifiedBy>Administrator</cp:lastModifiedBy>
  <cp:revision>2579</cp:revision>
  <cp:lastPrinted>2024-01-09T02:41:58Z</cp:lastPrinted>
  <dcterms:created xsi:type="dcterms:W3CDTF">2020-05-05T01:15:33Z</dcterms:created>
  <dcterms:modified xsi:type="dcterms:W3CDTF">2024-03-19T07:01:41Z</dcterms:modified>
</cp:coreProperties>
</file>